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7" r:id="rId2"/>
    <p:sldId id="288" r:id="rId3"/>
    <p:sldId id="258" r:id="rId4"/>
    <p:sldId id="264" r:id="rId5"/>
    <p:sldId id="265" r:id="rId6"/>
    <p:sldId id="313" r:id="rId7"/>
    <p:sldId id="266" r:id="rId8"/>
    <p:sldId id="267" r:id="rId9"/>
    <p:sldId id="268" r:id="rId10"/>
    <p:sldId id="269" r:id="rId11"/>
    <p:sldId id="287" r:id="rId12"/>
    <p:sldId id="289" r:id="rId13"/>
    <p:sldId id="290" r:id="rId14"/>
    <p:sldId id="329" r:id="rId15"/>
    <p:sldId id="291" r:id="rId16"/>
    <p:sldId id="307" r:id="rId17"/>
    <p:sldId id="297" r:id="rId18"/>
    <p:sldId id="298" r:id="rId19"/>
    <p:sldId id="299" r:id="rId20"/>
    <p:sldId id="292" r:id="rId21"/>
    <p:sldId id="308" r:id="rId22"/>
    <p:sldId id="300" r:id="rId23"/>
    <p:sldId id="330" r:id="rId24"/>
    <p:sldId id="301" r:id="rId25"/>
    <p:sldId id="302" r:id="rId26"/>
    <p:sldId id="303" r:id="rId27"/>
    <p:sldId id="331" r:id="rId28"/>
    <p:sldId id="304" r:id="rId29"/>
    <p:sldId id="305" r:id="rId30"/>
    <p:sldId id="309" r:id="rId31"/>
    <p:sldId id="310" r:id="rId32"/>
    <p:sldId id="311" r:id="rId33"/>
    <p:sldId id="306" r:id="rId34"/>
    <p:sldId id="341" r:id="rId35"/>
    <p:sldId id="332" r:id="rId36"/>
    <p:sldId id="335" r:id="rId37"/>
    <p:sldId id="336" r:id="rId38"/>
    <p:sldId id="337" r:id="rId39"/>
    <p:sldId id="338" r:id="rId40"/>
    <p:sldId id="312" r:id="rId41"/>
    <p:sldId id="339" r:id="rId42"/>
    <p:sldId id="340" r:id="rId43"/>
    <p:sldId id="314" r:id="rId44"/>
    <p:sldId id="315" r:id="rId45"/>
    <p:sldId id="316" r:id="rId46"/>
    <p:sldId id="317" r:id="rId47"/>
    <p:sldId id="318" r:id="rId48"/>
    <p:sldId id="346" r:id="rId49"/>
    <p:sldId id="347" r:id="rId50"/>
    <p:sldId id="342" r:id="rId51"/>
    <p:sldId id="343" r:id="rId52"/>
    <p:sldId id="320" r:id="rId53"/>
    <p:sldId id="322" r:id="rId54"/>
    <p:sldId id="324" r:id="rId55"/>
    <p:sldId id="325" r:id="rId56"/>
    <p:sldId id="344" r:id="rId57"/>
    <p:sldId id="333" r:id="rId58"/>
    <p:sldId id="334" r:id="rId59"/>
    <p:sldId id="345" r:id="rId60"/>
    <p:sldId id="326" r:id="rId61"/>
    <p:sldId id="327" r:id="rId62"/>
    <p:sldId id="349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0DB464-7260-4155-837C-6965C4F9E08E}" type="doc">
      <dgm:prSet loTypeId="urn:microsoft.com/office/officeart/2005/8/layout/process4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05FB939B-8BCA-4EBC-954C-B6E86687D5B1}">
      <dgm:prSet phldrT="[Text]" custT="1"/>
      <dgm:spPr/>
      <dgm:t>
        <a:bodyPr/>
        <a:lstStyle/>
        <a:p>
          <a:r>
            <a:rPr lang="en-GB" sz="2400" b="1" dirty="0" smtClean="0"/>
            <a:t>1</a:t>
          </a:r>
          <a:r>
            <a:rPr lang="en-GB" sz="2400" b="1" dirty="0" smtClean="0">
              <a:solidFill>
                <a:srgbClr val="00B0F0"/>
              </a:solidFill>
            </a:rPr>
            <a:t>. PRESENTATION OF BUDGET</a:t>
          </a:r>
          <a:endParaRPr lang="en-US" sz="2400" b="1" dirty="0">
            <a:solidFill>
              <a:srgbClr val="00B0F0"/>
            </a:solidFill>
          </a:endParaRPr>
        </a:p>
      </dgm:t>
    </dgm:pt>
    <dgm:pt modelId="{2B15CF40-14F5-4CBB-AF0D-075434A04E63}" type="parTrans" cxnId="{7EF09841-28EC-4546-A8B8-2FE8BA99EDAE}">
      <dgm:prSet/>
      <dgm:spPr/>
      <dgm:t>
        <a:bodyPr/>
        <a:lstStyle/>
        <a:p>
          <a:endParaRPr lang="en-US"/>
        </a:p>
      </dgm:t>
    </dgm:pt>
    <dgm:pt modelId="{21E502C5-6C65-4935-86E3-E66964EF0E86}" type="sibTrans" cxnId="{7EF09841-28EC-4546-A8B8-2FE8BA99EDAE}">
      <dgm:prSet/>
      <dgm:spPr/>
      <dgm:t>
        <a:bodyPr/>
        <a:lstStyle/>
        <a:p>
          <a:endParaRPr lang="en-US"/>
        </a:p>
      </dgm:t>
    </dgm:pt>
    <dgm:pt modelId="{947AA203-97AC-4259-8379-AD4CBA80FE45}">
      <dgm:prSet phldrT="[Text]" custT="1"/>
      <dgm:spPr/>
      <dgm:t>
        <a:bodyPr/>
        <a:lstStyle/>
        <a:p>
          <a:r>
            <a:rPr lang="en-GB" sz="2000" dirty="0" smtClean="0"/>
            <a:t>Finance Minister Speech in Both houses</a:t>
          </a:r>
          <a:endParaRPr lang="en-US" sz="2000" dirty="0"/>
        </a:p>
      </dgm:t>
    </dgm:pt>
    <dgm:pt modelId="{75EEBC1D-C158-4AB4-8D42-CF6C741C9C04}" type="parTrans" cxnId="{DD82F06A-F54D-4E10-8C86-D891A7733072}">
      <dgm:prSet/>
      <dgm:spPr/>
      <dgm:t>
        <a:bodyPr/>
        <a:lstStyle/>
        <a:p>
          <a:endParaRPr lang="en-US"/>
        </a:p>
      </dgm:t>
    </dgm:pt>
    <dgm:pt modelId="{ABA32A63-34B8-4D58-97E0-A84D9EE243F7}" type="sibTrans" cxnId="{DD82F06A-F54D-4E10-8C86-D891A7733072}">
      <dgm:prSet/>
      <dgm:spPr/>
      <dgm:t>
        <a:bodyPr/>
        <a:lstStyle/>
        <a:p>
          <a:endParaRPr lang="en-US"/>
        </a:p>
      </dgm:t>
    </dgm:pt>
    <dgm:pt modelId="{3460DAAC-36C9-4B0B-A774-9A0BD290A4C8}">
      <dgm:prSet phldrT="[Text]" custT="1"/>
      <dgm:spPr/>
      <dgm:t>
        <a:bodyPr/>
        <a:lstStyle/>
        <a:p>
          <a:r>
            <a:rPr lang="en-GB" sz="2400" b="1" dirty="0" smtClean="0"/>
            <a:t>2. </a:t>
          </a:r>
          <a:r>
            <a:rPr lang="en-GB" sz="2400" b="1" dirty="0" smtClean="0">
              <a:solidFill>
                <a:srgbClr val="00B0F0"/>
              </a:solidFill>
            </a:rPr>
            <a:t>GENERAL DISCUSSION</a:t>
          </a:r>
          <a:endParaRPr lang="en-US" sz="2400" b="1" dirty="0">
            <a:solidFill>
              <a:srgbClr val="00B0F0"/>
            </a:solidFill>
          </a:endParaRPr>
        </a:p>
      </dgm:t>
    </dgm:pt>
    <dgm:pt modelId="{70A9DD80-55DE-4A92-8D55-EEE6D7036048}" type="parTrans" cxnId="{C15AC7FE-7DF4-47CA-9E46-92D775730D59}">
      <dgm:prSet/>
      <dgm:spPr/>
      <dgm:t>
        <a:bodyPr/>
        <a:lstStyle/>
        <a:p>
          <a:endParaRPr lang="en-US"/>
        </a:p>
      </dgm:t>
    </dgm:pt>
    <dgm:pt modelId="{3EAB2E16-C199-4241-843D-ED63FD9B3A2C}" type="sibTrans" cxnId="{C15AC7FE-7DF4-47CA-9E46-92D775730D59}">
      <dgm:prSet/>
      <dgm:spPr/>
      <dgm:t>
        <a:bodyPr/>
        <a:lstStyle/>
        <a:p>
          <a:endParaRPr lang="en-US"/>
        </a:p>
      </dgm:t>
    </dgm:pt>
    <dgm:pt modelId="{E654B8DE-2DE3-4D91-A561-658682295E78}">
      <dgm:prSet phldrT="[Text]" custT="1"/>
      <dgm:spPr/>
      <dgm:t>
        <a:bodyPr/>
        <a:lstStyle/>
        <a:p>
          <a:r>
            <a:rPr lang="en-GB" sz="2000" b="0" dirty="0" smtClean="0"/>
            <a:t>Both houses</a:t>
          </a:r>
          <a:endParaRPr lang="en-US" sz="2000" b="0" dirty="0"/>
        </a:p>
      </dgm:t>
    </dgm:pt>
    <dgm:pt modelId="{4E297140-C23D-4677-80E7-318996664C5F}" type="parTrans" cxnId="{36C6E5C8-A3A5-4303-8403-08DCDE3DA804}">
      <dgm:prSet/>
      <dgm:spPr/>
      <dgm:t>
        <a:bodyPr/>
        <a:lstStyle/>
        <a:p>
          <a:endParaRPr lang="en-US"/>
        </a:p>
      </dgm:t>
    </dgm:pt>
    <dgm:pt modelId="{1750D7F9-1F91-4939-BE1A-367CEF5373EA}" type="sibTrans" cxnId="{36C6E5C8-A3A5-4303-8403-08DCDE3DA804}">
      <dgm:prSet/>
      <dgm:spPr/>
      <dgm:t>
        <a:bodyPr/>
        <a:lstStyle/>
        <a:p>
          <a:endParaRPr lang="en-US"/>
        </a:p>
      </dgm:t>
    </dgm:pt>
    <dgm:pt modelId="{03578F02-09CD-48B8-AF68-2788F576D922}">
      <dgm:prSet phldrT="[Text]" custT="1"/>
      <dgm:spPr/>
      <dgm:t>
        <a:bodyPr/>
        <a:lstStyle/>
        <a:p>
          <a:r>
            <a:rPr lang="en-GB" sz="2000" dirty="0" smtClean="0"/>
            <a:t>3-4 days</a:t>
          </a:r>
          <a:endParaRPr lang="en-US" sz="2000" dirty="0"/>
        </a:p>
      </dgm:t>
    </dgm:pt>
    <dgm:pt modelId="{52756D87-C672-44E1-B2C9-A5AEEAF61146}" type="parTrans" cxnId="{1864D949-BCEC-49CE-86AE-79B64C783076}">
      <dgm:prSet/>
      <dgm:spPr/>
      <dgm:t>
        <a:bodyPr/>
        <a:lstStyle/>
        <a:p>
          <a:endParaRPr lang="en-US"/>
        </a:p>
      </dgm:t>
    </dgm:pt>
    <dgm:pt modelId="{551A3EFB-2B19-48A1-AA0C-9F19CA343479}" type="sibTrans" cxnId="{1864D949-BCEC-49CE-86AE-79B64C783076}">
      <dgm:prSet/>
      <dgm:spPr/>
      <dgm:t>
        <a:bodyPr/>
        <a:lstStyle/>
        <a:p>
          <a:endParaRPr lang="en-US"/>
        </a:p>
      </dgm:t>
    </dgm:pt>
    <dgm:pt modelId="{5D05F036-9E70-47FD-B744-E71AF09BA53D}">
      <dgm:prSet phldrT="[Text]" custT="1"/>
      <dgm:spPr/>
      <dgm:t>
        <a:bodyPr/>
        <a:lstStyle/>
        <a:p>
          <a:r>
            <a:rPr lang="en-GB" sz="2400" b="1" dirty="0" smtClean="0"/>
            <a:t>3. </a:t>
          </a:r>
          <a:r>
            <a:rPr lang="en-GB" sz="2400" b="1" dirty="0" smtClean="0">
              <a:solidFill>
                <a:srgbClr val="00B0F0"/>
              </a:solidFill>
            </a:rPr>
            <a:t>SCRUTINY BY DRSCs</a:t>
          </a:r>
          <a:endParaRPr lang="en-US" sz="2400" b="1" dirty="0">
            <a:solidFill>
              <a:srgbClr val="00B0F0"/>
            </a:solidFill>
          </a:endParaRPr>
        </a:p>
      </dgm:t>
    </dgm:pt>
    <dgm:pt modelId="{81EB1180-52FF-4CDF-9D82-5B5CEFF8ACED}" type="parTrans" cxnId="{40670A77-BFB6-4168-876C-F861B741E2BB}">
      <dgm:prSet/>
      <dgm:spPr/>
      <dgm:t>
        <a:bodyPr/>
        <a:lstStyle/>
        <a:p>
          <a:endParaRPr lang="en-US"/>
        </a:p>
      </dgm:t>
    </dgm:pt>
    <dgm:pt modelId="{83CA9BD1-818E-4387-822B-7FFFD874790B}" type="sibTrans" cxnId="{40670A77-BFB6-4168-876C-F861B741E2BB}">
      <dgm:prSet/>
      <dgm:spPr/>
      <dgm:t>
        <a:bodyPr/>
        <a:lstStyle/>
        <a:p>
          <a:endParaRPr lang="en-US"/>
        </a:p>
      </dgm:t>
    </dgm:pt>
    <dgm:pt modelId="{F5B62B37-83AC-4C21-B544-585EB13BB373}">
      <dgm:prSet phldrT="[Text]" custT="1"/>
      <dgm:spPr/>
      <dgm:t>
        <a:bodyPr/>
        <a:lstStyle/>
        <a:p>
          <a:r>
            <a:rPr lang="en-GB" sz="2000" dirty="0" smtClean="0"/>
            <a:t>3-4 weeks</a:t>
          </a:r>
          <a:endParaRPr lang="en-US" sz="2000" dirty="0"/>
        </a:p>
      </dgm:t>
    </dgm:pt>
    <dgm:pt modelId="{808D4AC2-FDE1-4C23-9B6F-53AB7D8C84C5}" type="parTrans" cxnId="{4A9BE1CC-FD9E-484D-B984-9F48A6098889}">
      <dgm:prSet/>
      <dgm:spPr/>
      <dgm:t>
        <a:bodyPr/>
        <a:lstStyle/>
        <a:p>
          <a:endParaRPr lang="en-US"/>
        </a:p>
      </dgm:t>
    </dgm:pt>
    <dgm:pt modelId="{6886BCC3-5178-42A4-8AA9-168CDEA73953}" type="sibTrans" cxnId="{4A9BE1CC-FD9E-484D-B984-9F48A6098889}">
      <dgm:prSet/>
      <dgm:spPr/>
      <dgm:t>
        <a:bodyPr/>
        <a:lstStyle/>
        <a:p>
          <a:endParaRPr lang="en-US"/>
        </a:p>
      </dgm:t>
    </dgm:pt>
    <dgm:pt modelId="{1FE341A2-6A88-450D-BF8D-1CF71AC3ACA9}">
      <dgm:prSet custT="1"/>
      <dgm:spPr/>
      <dgm:t>
        <a:bodyPr/>
        <a:lstStyle/>
        <a:p>
          <a:r>
            <a:rPr lang="en-GB" sz="2400" b="1" dirty="0" smtClean="0"/>
            <a:t>4. </a:t>
          </a:r>
          <a:r>
            <a:rPr lang="en-GB" sz="2400" b="1" dirty="0" smtClean="0">
              <a:solidFill>
                <a:srgbClr val="00B0F0"/>
              </a:solidFill>
            </a:rPr>
            <a:t>VOTING FOR DEMAND OF GRANTS (only for MADE EXPENDITURE)</a:t>
          </a:r>
          <a:endParaRPr lang="en-US" sz="2400" b="1" dirty="0">
            <a:solidFill>
              <a:srgbClr val="00B0F0"/>
            </a:solidFill>
          </a:endParaRPr>
        </a:p>
      </dgm:t>
    </dgm:pt>
    <dgm:pt modelId="{9BA50490-1FEC-4E9E-A1EC-E3281026E90A}" type="parTrans" cxnId="{5D61720C-970D-4EA7-99B2-38C7DC9A4A09}">
      <dgm:prSet/>
      <dgm:spPr/>
      <dgm:t>
        <a:bodyPr/>
        <a:lstStyle/>
        <a:p>
          <a:endParaRPr lang="en-US"/>
        </a:p>
      </dgm:t>
    </dgm:pt>
    <dgm:pt modelId="{D49D9534-C365-4087-B604-5F262C3E4D61}" type="sibTrans" cxnId="{5D61720C-970D-4EA7-99B2-38C7DC9A4A09}">
      <dgm:prSet/>
      <dgm:spPr/>
      <dgm:t>
        <a:bodyPr/>
        <a:lstStyle/>
        <a:p>
          <a:endParaRPr lang="en-US"/>
        </a:p>
      </dgm:t>
    </dgm:pt>
    <dgm:pt modelId="{78C4E834-4290-4050-89C7-EA8526762A2F}">
      <dgm:prSet custT="1"/>
      <dgm:spPr/>
      <dgm:t>
        <a:bodyPr/>
        <a:lstStyle/>
        <a:p>
          <a:r>
            <a:rPr lang="en-GB" sz="2000" dirty="0" smtClean="0"/>
            <a:t>Only </a:t>
          </a:r>
          <a:r>
            <a:rPr lang="en-GB" sz="2000" dirty="0" err="1" smtClean="0"/>
            <a:t>Lok</a:t>
          </a:r>
          <a:r>
            <a:rPr lang="en-GB" sz="2000" dirty="0" smtClean="0"/>
            <a:t> </a:t>
          </a:r>
          <a:r>
            <a:rPr lang="en-GB" sz="2000" dirty="0" err="1" smtClean="0"/>
            <a:t>Sabha</a:t>
          </a:r>
          <a:endParaRPr lang="en-US" sz="2000" dirty="0"/>
        </a:p>
      </dgm:t>
    </dgm:pt>
    <dgm:pt modelId="{B6533630-341F-45D4-9195-44E507AF68DD}" type="parTrans" cxnId="{5F816E8F-36DE-41DD-9E68-FF06C84BDBDC}">
      <dgm:prSet/>
      <dgm:spPr/>
      <dgm:t>
        <a:bodyPr/>
        <a:lstStyle/>
        <a:p>
          <a:endParaRPr lang="en-US"/>
        </a:p>
      </dgm:t>
    </dgm:pt>
    <dgm:pt modelId="{7B5D8F90-CFD7-4CC4-8403-5A109E06D81C}" type="sibTrans" cxnId="{5F816E8F-36DE-41DD-9E68-FF06C84BDBDC}">
      <dgm:prSet/>
      <dgm:spPr/>
      <dgm:t>
        <a:bodyPr/>
        <a:lstStyle/>
        <a:p>
          <a:endParaRPr lang="en-US"/>
        </a:p>
      </dgm:t>
    </dgm:pt>
    <dgm:pt modelId="{E1ED5A68-17D1-4000-A467-090368ADAA84}">
      <dgm:prSet custT="1"/>
      <dgm:spPr/>
      <dgm:t>
        <a:bodyPr/>
        <a:lstStyle/>
        <a:p>
          <a:r>
            <a:rPr lang="en-GB" sz="2000" dirty="0" smtClean="0"/>
            <a:t>Has Cut Motion</a:t>
          </a:r>
          <a:endParaRPr lang="en-US" sz="2000" dirty="0"/>
        </a:p>
      </dgm:t>
    </dgm:pt>
    <dgm:pt modelId="{9C971384-F6FD-45AC-9658-5100CEA432C7}" type="parTrans" cxnId="{826F35F2-B14F-4542-9F5E-ABEFFD80C921}">
      <dgm:prSet/>
      <dgm:spPr/>
      <dgm:t>
        <a:bodyPr/>
        <a:lstStyle/>
        <a:p>
          <a:endParaRPr lang="en-US"/>
        </a:p>
      </dgm:t>
    </dgm:pt>
    <dgm:pt modelId="{9AD33602-9A4D-4FEC-BFA6-275CAC7006A9}" type="sibTrans" cxnId="{826F35F2-B14F-4542-9F5E-ABEFFD80C921}">
      <dgm:prSet/>
      <dgm:spPr/>
      <dgm:t>
        <a:bodyPr/>
        <a:lstStyle/>
        <a:p>
          <a:endParaRPr lang="en-US"/>
        </a:p>
      </dgm:t>
    </dgm:pt>
    <dgm:pt modelId="{08DB9BD8-579D-4D76-8319-52FE10B72515}">
      <dgm:prSet custT="1"/>
      <dgm:spPr/>
      <dgm:t>
        <a:bodyPr/>
        <a:lstStyle/>
        <a:p>
          <a:r>
            <a:rPr lang="en-GB" sz="2400" b="1" dirty="0" smtClean="0"/>
            <a:t>5. </a:t>
          </a:r>
          <a:r>
            <a:rPr lang="en-GB" sz="2400" b="1" dirty="0" smtClean="0">
              <a:solidFill>
                <a:srgbClr val="00B0F0"/>
              </a:solidFill>
            </a:rPr>
            <a:t>APPROPRIATION BILL (for Both MADE + CHARGED EXPENDITURE)</a:t>
          </a:r>
          <a:endParaRPr lang="en-US" sz="2400" b="1" dirty="0">
            <a:solidFill>
              <a:srgbClr val="00B0F0"/>
            </a:solidFill>
          </a:endParaRPr>
        </a:p>
      </dgm:t>
    </dgm:pt>
    <dgm:pt modelId="{1AAED29F-E73D-48AD-BE82-861FC8706A95}" type="parTrans" cxnId="{88F23096-17A9-4800-9FD7-E66BE6B3F454}">
      <dgm:prSet/>
      <dgm:spPr/>
      <dgm:t>
        <a:bodyPr/>
        <a:lstStyle/>
        <a:p>
          <a:endParaRPr lang="en-US"/>
        </a:p>
      </dgm:t>
    </dgm:pt>
    <dgm:pt modelId="{95816C0A-8597-4EA7-921F-E0801FE1D2E6}" type="sibTrans" cxnId="{88F23096-17A9-4800-9FD7-E66BE6B3F454}">
      <dgm:prSet/>
      <dgm:spPr/>
      <dgm:t>
        <a:bodyPr/>
        <a:lstStyle/>
        <a:p>
          <a:endParaRPr lang="en-US"/>
        </a:p>
      </dgm:t>
    </dgm:pt>
    <dgm:pt modelId="{002A0386-505E-4B7D-8F30-157C27A470EB}">
      <dgm:prSet custT="1"/>
      <dgm:spPr/>
      <dgm:t>
        <a:bodyPr/>
        <a:lstStyle/>
        <a:p>
          <a:r>
            <a:rPr lang="en-GB" sz="2400" b="1" dirty="0" smtClean="0"/>
            <a:t>6. </a:t>
          </a:r>
          <a:r>
            <a:rPr lang="en-GB" sz="2400" b="1" dirty="0" smtClean="0">
              <a:solidFill>
                <a:srgbClr val="00B0F0"/>
              </a:solidFill>
            </a:rPr>
            <a:t>PASSING FINANCE BILL</a:t>
          </a:r>
          <a:endParaRPr lang="en-US" sz="2400" b="1" dirty="0">
            <a:solidFill>
              <a:srgbClr val="00B0F0"/>
            </a:solidFill>
          </a:endParaRPr>
        </a:p>
      </dgm:t>
    </dgm:pt>
    <dgm:pt modelId="{7777C119-8A8D-47D3-A782-E574EA5124BC}" type="parTrans" cxnId="{1A5903DA-E1BF-4259-BB2A-46B8AC39617B}">
      <dgm:prSet/>
      <dgm:spPr/>
      <dgm:t>
        <a:bodyPr/>
        <a:lstStyle/>
        <a:p>
          <a:endParaRPr lang="en-US"/>
        </a:p>
      </dgm:t>
    </dgm:pt>
    <dgm:pt modelId="{15FCF269-2706-47D4-9FEF-0E1AED2A6C1A}" type="sibTrans" cxnId="{1A5903DA-E1BF-4259-BB2A-46B8AC39617B}">
      <dgm:prSet/>
      <dgm:spPr/>
      <dgm:t>
        <a:bodyPr/>
        <a:lstStyle/>
        <a:p>
          <a:endParaRPr lang="en-US"/>
        </a:p>
      </dgm:t>
    </dgm:pt>
    <dgm:pt modelId="{536AD80A-EE3D-428F-981B-F5BC1A707523}">
      <dgm:prSet custT="1"/>
      <dgm:spPr/>
      <dgm:t>
        <a:bodyPr/>
        <a:lstStyle/>
        <a:p>
          <a:r>
            <a:rPr lang="en-GB" sz="2000" dirty="0" smtClean="0"/>
            <a:t>Money withdrawn from Consolidated Fund of India</a:t>
          </a:r>
          <a:endParaRPr lang="en-US" sz="2000" dirty="0"/>
        </a:p>
      </dgm:t>
    </dgm:pt>
    <dgm:pt modelId="{1925485B-4597-4D33-81B1-F01A14F059A7}" type="parTrans" cxnId="{25C5B160-8E1D-40C5-8F89-7187FDE3F231}">
      <dgm:prSet/>
      <dgm:spPr/>
      <dgm:t>
        <a:bodyPr/>
        <a:lstStyle/>
        <a:p>
          <a:endParaRPr lang="en-US"/>
        </a:p>
      </dgm:t>
    </dgm:pt>
    <dgm:pt modelId="{A12B8996-7C75-4A5C-B3F8-E82A576100E1}" type="sibTrans" cxnId="{25C5B160-8E1D-40C5-8F89-7187FDE3F231}">
      <dgm:prSet/>
      <dgm:spPr/>
      <dgm:t>
        <a:bodyPr/>
        <a:lstStyle/>
        <a:p>
          <a:endParaRPr lang="en-US"/>
        </a:p>
      </dgm:t>
    </dgm:pt>
    <dgm:pt modelId="{A11E8D25-F509-44BC-8CC9-075E4E6B189F}">
      <dgm:prSet custT="1"/>
      <dgm:spPr/>
      <dgm:t>
        <a:bodyPr/>
        <a:lstStyle/>
        <a:p>
          <a:r>
            <a:rPr lang="en-GB" sz="2000" dirty="0" smtClean="0"/>
            <a:t>Tax provisions (For Income side of the Govt)</a:t>
          </a:r>
          <a:endParaRPr lang="en-US" sz="2000" dirty="0"/>
        </a:p>
      </dgm:t>
    </dgm:pt>
    <dgm:pt modelId="{E34391A0-6430-4148-8E91-6D1C7AA8EB77}" type="parTrans" cxnId="{A7086DBB-EF52-46B1-804A-7C7EDD55E1C0}">
      <dgm:prSet/>
      <dgm:spPr/>
      <dgm:t>
        <a:bodyPr/>
        <a:lstStyle/>
        <a:p>
          <a:endParaRPr lang="en-US"/>
        </a:p>
      </dgm:t>
    </dgm:pt>
    <dgm:pt modelId="{ADA0838C-48E4-48E5-A4E6-4D5C9986B4D7}" type="sibTrans" cxnId="{A7086DBB-EF52-46B1-804A-7C7EDD55E1C0}">
      <dgm:prSet/>
      <dgm:spPr/>
      <dgm:t>
        <a:bodyPr/>
        <a:lstStyle/>
        <a:p>
          <a:endParaRPr lang="en-US"/>
        </a:p>
      </dgm:t>
    </dgm:pt>
    <dgm:pt modelId="{230A15A7-D821-4BE7-8C03-E8733E1F4F3D}">
      <dgm:prSet custT="1"/>
      <dgm:spPr/>
      <dgm:t>
        <a:bodyPr/>
        <a:lstStyle/>
        <a:p>
          <a:r>
            <a:rPr lang="en-GB" sz="2000" dirty="0" smtClean="0"/>
            <a:t>No cut motion</a:t>
          </a:r>
          <a:endParaRPr lang="en-US" sz="2000" dirty="0"/>
        </a:p>
      </dgm:t>
    </dgm:pt>
    <dgm:pt modelId="{688A30E7-A30B-4A3F-B504-D134270904A4}" type="parTrans" cxnId="{14A7421A-96CC-43F8-9C91-1EAE2F291725}">
      <dgm:prSet/>
      <dgm:spPr/>
      <dgm:t>
        <a:bodyPr/>
        <a:lstStyle/>
        <a:p>
          <a:endParaRPr lang="en-US"/>
        </a:p>
      </dgm:t>
    </dgm:pt>
    <dgm:pt modelId="{20826795-8EE4-46A5-AF6A-8EC87C44B37C}" type="sibTrans" cxnId="{14A7421A-96CC-43F8-9C91-1EAE2F291725}">
      <dgm:prSet/>
      <dgm:spPr/>
      <dgm:t>
        <a:bodyPr/>
        <a:lstStyle/>
        <a:p>
          <a:endParaRPr lang="en-US"/>
        </a:p>
      </dgm:t>
    </dgm:pt>
    <dgm:pt modelId="{631C0F7B-0EFD-473C-8D01-A7EBF17149C7}">
      <dgm:prSet custT="1"/>
      <dgm:spPr/>
      <dgm:t>
        <a:bodyPr/>
        <a:lstStyle/>
        <a:p>
          <a:r>
            <a:rPr lang="en-GB" sz="2000" dirty="0" smtClean="0"/>
            <a:t> </a:t>
          </a:r>
          <a:r>
            <a:rPr lang="en-GB" sz="2000" dirty="0" err="1" smtClean="0"/>
            <a:t>Lok</a:t>
          </a:r>
          <a:r>
            <a:rPr lang="en-GB" sz="2000" dirty="0" smtClean="0"/>
            <a:t> </a:t>
          </a:r>
          <a:r>
            <a:rPr lang="en-GB" sz="2000" dirty="0" err="1" smtClean="0"/>
            <a:t>Sabha</a:t>
          </a:r>
          <a:r>
            <a:rPr lang="en-GB" sz="2000" dirty="0" smtClean="0"/>
            <a:t> (upper hand)</a:t>
          </a:r>
          <a:endParaRPr lang="en-US" sz="2000" dirty="0"/>
        </a:p>
      </dgm:t>
    </dgm:pt>
    <dgm:pt modelId="{0DD9B67E-4FBE-40FE-8192-071AA0AE8FBD}" type="parTrans" cxnId="{FE3104CD-F476-4426-AD8C-43E4C94DAE41}">
      <dgm:prSet/>
      <dgm:spPr/>
    </dgm:pt>
    <dgm:pt modelId="{668611CE-0F4E-4C00-9205-7D7634EB9FA0}" type="sibTrans" cxnId="{FE3104CD-F476-4426-AD8C-43E4C94DAE41}">
      <dgm:prSet/>
      <dgm:spPr/>
    </dgm:pt>
    <dgm:pt modelId="{4E17B4A7-C362-452D-9A95-01037EE8CEA5}" type="pres">
      <dgm:prSet presAssocID="{A00DB464-7260-4155-837C-6965C4F9E08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C010BA-4D27-49A7-B37E-19BFFBDD32A5}" type="pres">
      <dgm:prSet presAssocID="{002A0386-505E-4B7D-8F30-157C27A470EB}" presName="boxAndChildren" presStyleCnt="0"/>
      <dgm:spPr/>
    </dgm:pt>
    <dgm:pt modelId="{1D8A2AEC-EB94-489C-A279-0A928FFB1606}" type="pres">
      <dgm:prSet presAssocID="{002A0386-505E-4B7D-8F30-157C27A470EB}" presName="parentTextBox" presStyleLbl="node1" presStyleIdx="0" presStyleCnt="6"/>
      <dgm:spPr/>
      <dgm:t>
        <a:bodyPr/>
        <a:lstStyle/>
        <a:p>
          <a:endParaRPr lang="en-US"/>
        </a:p>
      </dgm:t>
    </dgm:pt>
    <dgm:pt modelId="{54422351-D29D-4890-BB70-2008CBF3FADF}" type="pres">
      <dgm:prSet presAssocID="{002A0386-505E-4B7D-8F30-157C27A470EB}" presName="entireBox" presStyleLbl="node1" presStyleIdx="0" presStyleCnt="6"/>
      <dgm:spPr/>
      <dgm:t>
        <a:bodyPr/>
        <a:lstStyle/>
        <a:p>
          <a:endParaRPr lang="en-US"/>
        </a:p>
      </dgm:t>
    </dgm:pt>
    <dgm:pt modelId="{CBE378CB-3BBB-4611-BD29-14FE0D4068DE}" type="pres">
      <dgm:prSet presAssocID="{002A0386-505E-4B7D-8F30-157C27A470EB}" presName="descendantBox" presStyleCnt="0"/>
      <dgm:spPr/>
    </dgm:pt>
    <dgm:pt modelId="{3C5CBAB6-6240-41E2-B61D-E6BA9726259A}" type="pres">
      <dgm:prSet presAssocID="{A11E8D25-F509-44BC-8CC9-075E4E6B189F}" presName="childTextBox" presStyleLbl="fgAccFollow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1F67A5-CA50-4CAD-8FFE-2D115195B552}" type="pres">
      <dgm:prSet presAssocID="{95816C0A-8597-4EA7-921F-E0801FE1D2E6}" presName="sp" presStyleCnt="0"/>
      <dgm:spPr/>
    </dgm:pt>
    <dgm:pt modelId="{69B70CBC-9207-4F2B-A797-CB36B2D83C00}" type="pres">
      <dgm:prSet presAssocID="{08DB9BD8-579D-4D76-8319-52FE10B72515}" presName="arrowAndChildren" presStyleCnt="0"/>
      <dgm:spPr/>
    </dgm:pt>
    <dgm:pt modelId="{CF2E46E2-6E96-470C-956F-F3A75FE86D3C}" type="pres">
      <dgm:prSet presAssocID="{08DB9BD8-579D-4D76-8319-52FE10B72515}" presName="parentTextArrow" presStyleLbl="node1" presStyleIdx="0" presStyleCnt="6"/>
      <dgm:spPr/>
      <dgm:t>
        <a:bodyPr/>
        <a:lstStyle/>
        <a:p>
          <a:endParaRPr lang="en-US"/>
        </a:p>
      </dgm:t>
    </dgm:pt>
    <dgm:pt modelId="{2F1B3DEB-A4C5-4E0B-BBFA-622EC75E702C}" type="pres">
      <dgm:prSet presAssocID="{08DB9BD8-579D-4D76-8319-52FE10B72515}" presName="arrow" presStyleLbl="node1" presStyleIdx="1" presStyleCnt="6"/>
      <dgm:spPr/>
      <dgm:t>
        <a:bodyPr/>
        <a:lstStyle/>
        <a:p>
          <a:endParaRPr lang="en-US"/>
        </a:p>
      </dgm:t>
    </dgm:pt>
    <dgm:pt modelId="{31943B86-4065-42B8-8B02-A5C07BADCBD2}" type="pres">
      <dgm:prSet presAssocID="{08DB9BD8-579D-4D76-8319-52FE10B72515}" presName="descendantArrow" presStyleCnt="0"/>
      <dgm:spPr/>
    </dgm:pt>
    <dgm:pt modelId="{C5E03CB1-EB08-4C08-A0AE-42D0349629AC}" type="pres">
      <dgm:prSet presAssocID="{631C0F7B-0EFD-473C-8D01-A7EBF17149C7}" presName="childTextArrow" presStyleLbl="fgAccFollowNode1" presStyleIdx="1" presStyleCnt="10" custScaleX="454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641521-FDBB-4DB6-86E1-877FA0D1133B}" type="pres">
      <dgm:prSet presAssocID="{536AD80A-EE3D-428F-981B-F5BC1A707523}" presName="childTextArrow" presStyleLbl="fgAccFollow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19402F-43D6-4B78-8043-53C8ED206DFF}" type="pres">
      <dgm:prSet presAssocID="{D49D9534-C365-4087-B604-5F262C3E4D61}" presName="sp" presStyleCnt="0"/>
      <dgm:spPr/>
    </dgm:pt>
    <dgm:pt modelId="{6B159F59-3E3D-4F3A-9477-01D0D21889A4}" type="pres">
      <dgm:prSet presAssocID="{1FE341A2-6A88-450D-BF8D-1CF71AC3ACA9}" presName="arrowAndChildren" presStyleCnt="0"/>
      <dgm:spPr/>
    </dgm:pt>
    <dgm:pt modelId="{E60BDD8C-2A98-4516-8832-9DA8474F83D0}" type="pres">
      <dgm:prSet presAssocID="{1FE341A2-6A88-450D-BF8D-1CF71AC3ACA9}" presName="parentTextArrow" presStyleLbl="node1" presStyleIdx="1" presStyleCnt="6"/>
      <dgm:spPr/>
      <dgm:t>
        <a:bodyPr/>
        <a:lstStyle/>
        <a:p>
          <a:endParaRPr lang="en-US"/>
        </a:p>
      </dgm:t>
    </dgm:pt>
    <dgm:pt modelId="{92D6E00D-E5E7-4E91-90FA-BF8C5DA27420}" type="pres">
      <dgm:prSet presAssocID="{1FE341A2-6A88-450D-BF8D-1CF71AC3ACA9}" presName="arrow" presStyleLbl="node1" presStyleIdx="2" presStyleCnt="6"/>
      <dgm:spPr/>
      <dgm:t>
        <a:bodyPr/>
        <a:lstStyle/>
        <a:p>
          <a:endParaRPr lang="en-US"/>
        </a:p>
      </dgm:t>
    </dgm:pt>
    <dgm:pt modelId="{9349E935-4C3B-497C-BCAB-909E08057BDF}" type="pres">
      <dgm:prSet presAssocID="{1FE341A2-6A88-450D-BF8D-1CF71AC3ACA9}" presName="descendantArrow" presStyleCnt="0"/>
      <dgm:spPr/>
    </dgm:pt>
    <dgm:pt modelId="{71C2D830-CE8E-4295-80D8-28BEBE1B5BBB}" type="pres">
      <dgm:prSet presAssocID="{78C4E834-4290-4050-89C7-EA8526762A2F}" presName="childTextArrow" presStyleLbl="fgAccFollow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962651-5E62-4BD1-BCFD-C21DC8E0B0DD}" type="pres">
      <dgm:prSet presAssocID="{E1ED5A68-17D1-4000-A467-090368ADAA84}" presName="childTextArrow" presStyleLbl="fgAccFollow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98CB07-C8B4-42B4-ABD7-ECBF906EA1AD}" type="pres">
      <dgm:prSet presAssocID="{83CA9BD1-818E-4387-822B-7FFFD874790B}" presName="sp" presStyleCnt="0"/>
      <dgm:spPr/>
    </dgm:pt>
    <dgm:pt modelId="{4D2ACBE8-7F5E-4B42-AC51-861878B97D81}" type="pres">
      <dgm:prSet presAssocID="{5D05F036-9E70-47FD-B744-E71AF09BA53D}" presName="arrowAndChildren" presStyleCnt="0"/>
      <dgm:spPr/>
    </dgm:pt>
    <dgm:pt modelId="{BB5A73A9-8DFD-4443-83C2-B32BBDD26954}" type="pres">
      <dgm:prSet presAssocID="{5D05F036-9E70-47FD-B744-E71AF09BA53D}" presName="parentTextArrow" presStyleLbl="node1" presStyleIdx="2" presStyleCnt="6"/>
      <dgm:spPr/>
      <dgm:t>
        <a:bodyPr/>
        <a:lstStyle/>
        <a:p>
          <a:endParaRPr lang="en-US"/>
        </a:p>
      </dgm:t>
    </dgm:pt>
    <dgm:pt modelId="{B1775F76-D973-40AA-984B-9627517F8CF8}" type="pres">
      <dgm:prSet presAssocID="{5D05F036-9E70-47FD-B744-E71AF09BA53D}" presName="arrow" presStyleLbl="node1" presStyleIdx="3" presStyleCnt="6"/>
      <dgm:spPr/>
      <dgm:t>
        <a:bodyPr/>
        <a:lstStyle/>
        <a:p>
          <a:endParaRPr lang="en-US"/>
        </a:p>
      </dgm:t>
    </dgm:pt>
    <dgm:pt modelId="{83DAB43F-792D-480E-8954-5D4588E30B5C}" type="pres">
      <dgm:prSet presAssocID="{5D05F036-9E70-47FD-B744-E71AF09BA53D}" presName="descendantArrow" presStyleCnt="0"/>
      <dgm:spPr/>
    </dgm:pt>
    <dgm:pt modelId="{288082C3-22F0-4DBE-889D-1306FEB7D36C}" type="pres">
      <dgm:prSet presAssocID="{F5B62B37-83AC-4C21-B544-585EB13BB373}" presName="childTextArrow" presStyleLbl="fgAccFollow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0338B6-BB2A-4E36-82AD-E0147FE0B790}" type="pres">
      <dgm:prSet presAssocID="{3EAB2E16-C199-4241-843D-ED63FD9B3A2C}" presName="sp" presStyleCnt="0"/>
      <dgm:spPr/>
    </dgm:pt>
    <dgm:pt modelId="{A6F28823-0E91-45AB-A13C-CF95929EA648}" type="pres">
      <dgm:prSet presAssocID="{3460DAAC-36C9-4B0B-A774-9A0BD290A4C8}" presName="arrowAndChildren" presStyleCnt="0"/>
      <dgm:spPr/>
    </dgm:pt>
    <dgm:pt modelId="{E0DD3DD1-D1E8-4485-B2FB-8AF34AB4E609}" type="pres">
      <dgm:prSet presAssocID="{3460DAAC-36C9-4B0B-A774-9A0BD290A4C8}" presName="parentTextArrow" presStyleLbl="node1" presStyleIdx="3" presStyleCnt="6"/>
      <dgm:spPr/>
      <dgm:t>
        <a:bodyPr/>
        <a:lstStyle/>
        <a:p>
          <a:endParaRPr lang="en-US"/>
        </a:p>
      </dgm:t>
    </dgm:pt>
    <dgm:pt modelId="{635ADB62-E233-4A2C-AD18-1BAC4710A3CB}" type="pres">
      <dgm:prSet presAssocID="{3460DAAC-36C9-4B0B-A774-9A0BD290A4C8}" presName="arrow" presStyleLbl="node1" presStyleIdx="4" presStyleCnt="6"/>
      <dgm:spPr/>
      <dgm:t>
        <a:bodyPr/>
        <a:lstStyle/>
        <a:p>
          <a:endParaRPr lang="en-US"/>
        </a:p>
      </dgm:t>
    </dgm:pt>
    <dgm:pt modelId="{98B8CD56-C1EC-40FA-B1AF-B6A03F05C268}" type="pres">
      <dgm:prSet presAssocID="{3460DAAC-36C9-4B0B-A774-9A0BD290A4C8}" presName="descendantArrow" presStyleCnt="0"/>
      <dgm:spPr/>
    </dgm:pt>
    <dgm:pt modelId="{C8FFB11F-6ED5-457A-92FB-B49588E35385}" type="pres">
      <dgm:prSet presAssocID="{E654B8DE-2DE3-4D91-A561-658682295E78}" presName="childTextArrow" presStyleLbl="fgAccFollow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CD8A69-1062-46D3-8187-84B1C7C7BAC1}" type="pres">
      <dgm:prSet presAssocID="{03578F02-09CD-48B8-AF68-2788F576D922}" presName="childTextArrow" presStyleLbl="fgAccFollow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BF3104-8236-4F39-BEF4-D5AF68B2EC1D}" type="pres">
      <dgm:prSet presAssocID="{230A15A7-D821-4BE7-8C03-E8733E1F4F3D}" presName="childTextArrow" presStyleLbl="fgAccFollow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767185-9836-41E8-A5AA-6DD57FB466FA}" type="pres">
      <dgm:prSet presAssocID="{21E502C5-6C65-4935-86E3-E66964EF0E86}" presName="sp" presStyleCnt="0"/>
      <dgm:spPr/>
    </dgm:pt>
    <dgm:pt modelId="{B5E2B7BA-FDCD-467A-B13B-8C397BB11589}" type="pres">
      <dgm:prSet presAssocID="{05FB939B-8BCA-4EBC-954C-B6E86687D5B1}" presName="arrowAndChildren" presStyleCnt="0"/>
      <dgm:spPr/>
    </dgm:pt>
    <dgm:pt modelId="{992710A7-2CD7-4DA9-A981-94FB281FD48C}" type="pres">
      <dgm:prSet presAssocID="{05FB939B-8BCA-4EBC-954C-B6E86687D5B1}" presName="parentTextArrow" presStyleLbl="node1" presStyleIdx="4" presStyleCnt="6"/>
      <dgm:spPr/>
      <dgm:t>
        <a:bodyPr/>
        <a:lstStyle/>
        <a:p>
          <a:endParaRPr lang="en-US"/>
        </a:p>
      </dgm:t>
    </dgm:pt>
    <dgm:pt modelId="{8BBAACC5-3C66-419A-8E77-EFFF2210CBDA}" type="pres">
      <dgm:prSet presAssocID="{05FB939B-8BCA-4EBC-954C-B6E86687D5B1}" presName="arrow" presStyleLbl="node1" presStyleIdx="5" presStyleCnt="6"/>
      <dgm:spPr/>
      <dgm:t>
        <a:bodyPr/>
        <a:lstStyle/>
        <a:p>
          <a:endParaRPr lang="en-US"/>
        </a:p>
      </dgm:t>
    </dgm:pt>
    <dgm:pt modelId="{9FC013E4-8CC1-4351-977D-8DB75B43C638}" type="pres">
      <dgm:prSet presAssocID="{05FB939B-8BCA-4EBC-954C-B6E86687D5B1}" presName="descendantArrow" presStyleCnt="0"/>
      <dgm:spPr/>
    </dgm:pt>
    <dgm:pt modelId="{83865144-7FD0-47EE-A48E-05E6C4211DA0}" type="pres">
      <dgm:prSet presAssocID="{947AA203-97AC-4259-8379-AD4CBA80FE45}" presName="childTextArrow" presStyleLbl="fgAccFollow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6F35F2-B14F-4542-9F5E-ABEFFD80C921}" srcId="{1FE341A2-6A88-450D-BF8D-1CF71AC3ACA9}" destId="{E1ED5A68-17D1-4000-A467-090368ADAA84}" srcOrd="1" destOrd="0" parTransId="{9C971384-F6FD-45AC-9658-5100CEA432C7}" sibTransId="{9AD33602-9A4D-4FEC-BFA6-275CAC7006A9}"/>
    <dgm:cxn modelId="{8199708C-1C53-4A0A-A636-11245A3EC6AA}" type="presOf" srcId="{230A15A7-D821-4BE7-8C03-E8733E1F4F3D}" destId="{3DBF3104-8236-4F39-BEF4-D5AF68B2EC1D}" srcOrd="0" destOrd="0" presId="urn:microsoft.com/office/officeart/2005/8/layout/process4"/>
    <dgm:cxn modelId="{C15AC7FE-7DF4-47CA-9E46-92D775730D59}" srcId="{A00DB464-7260-4155-837C-6965C4F9E08E}" destId="{3460DAAC-36C9-4B0B-A774-9A0BD290A4C8}" srcOrd="1" destOrd="0" parTransId="{70A9DD80-55DE-4A92-8D55-EEE6D7036048}" sibTransId="{3EAB2E16-C199-4241-843D-ED63FD9B3A2C}"/>
    <dgm:cxn modelId="{8D9D97BD-45F0-4F32-88FB-8642B1057E7D}" type="presOf" srcId="{3460DAAC-36C9-4B0B-A774-9A0BD290A4C8}" destId="{635ADB62-E233-4A2C-AD18-1BAC4710A3CB}" srcOrd="1" destOrd="0" presId="urn:microsoft.com/office/officeart/2005/8/layout/process4"/>
    <dgm:cxn modelId="{186E1BB2-5545-4D5A-99C3-01ECEA70901A}" type="presOf" srcId="{1FE341A2-6A88-450D-BF8D-1CF71AC3ACA9}" destId="{92D6E00D-E5E7-4E91-90FA-BF8C5DA27420}" srcOrd="1" destOrd="0" presId="urn:microsoft.com/office/officeart/2005/8/layout/process4"/>
    <dgm:cxn modelId="{610A44B7-14B9-4711-BEB0-872CA77A322D}" type="presOf" srcId="{002A0386-505E-4B7D-8F30-157C27A470EB}" destId="{54422351-D29D-4890-BB70-2008CBF3FADF}" srcOrd="1" destOrd="0" presId="urn:microsoft.com/office/officeart/2005/8/layout/process4"/>
    <dgm:cxn modelId="{88F23096-17A9-4800-9FD7-E66BE6B3F454}" srcId="{A00DB464-7260-4155-837C-6965C4F9E08E}" destId="{08DB9BD8-579D-4D76-8319-52FE10B72515}" srcOrd="4" destOrd="0" parTransId="{1AAED29F-E73D-48AD-BE82-861FC8706A95}" sibTransId="{95816C0A-8597-4EA7-921F-E0801FE1D2E6}"/>
    <dgm:cxn modelId="{BEBF1060-493B-4B6B-B19F-60F6E3AFABBE}" type="presOf" srcId="{E1ED5A68-17D1-4000-A467-090368ADAA84}" destId="{2E962651-5E62-4BD1-BCFD-C21DC8E0B0DD}" srcOrd="0" destOrd="0" presId="urn:microsoft.com/office/officeart/2005/8/layout/process4"/>
    <dgm:cxn modelId="{26CA617C-1B75-4A3F-9BBB-BB530396136E}" type="presOf" srcId="{E654B8DE-2DE3-4D91-A561-658682295E78}" destId="{C8FFB11F-6ED5-457A-92FB-B49588E35385}" srcOrd="0" destOrd="0" presId="urn:microsoft.com/office/officeart/2005/8/layout/process4"/>
    <dgm:cxn modelId="{40670A77-BFB6-4168-876C-F861B741E2BB}" srcId="{A00DB464-7260-4155-837C-6965C4F9E08E}" destId="{5D05F036-9E70-47FD-B744-E71AF09BA53D}" srcOrd="2" destOrd="0" parTransId="{81EB1180-52FF-4CDF-9D82-5B5CEFF8ACED}" sibTransId="{83CA9BD1-818E-4387-822B-7FFFD874790B}"/>
    <dgm:cxn modelId="{E320BD91-0F7D-4C60-876C-A6866FD2F887}" type="presOf" srcId="{08DB9BD8-579D-4D76-8319-52FE10B72515}" destId="{2F1B3DEB-A4C5-4E0B-BBFA-622EC75E702C}" srcOrd="1" destOrd="0" presId="urn:microsoft.com/office/officeart/2005/8/layout/process4"/>
    <dgm:cxn modelId="{5D61720C-970D-4EA7-99B2-38C7DC9A4A09}" srcId="{A00DB464-7260-4155-837C-6965C4F9E08E}" destId="{1FE341A2-6A88-450D-BF8D-1CF71AC3ACA9}" srcOrd="3" destOrd="0" parTransId="{9BA50490-1FEC-4E9E-A1EC-E3281026E90A}" sibTransId="{D49D9534-C365-4087-B604-5F262C3E4D61}"/>
    <dgm:cxn modelId="{5653B7B6-EEA9-4E92-B9F3-84B8B76F7B16}" type="presOf" srcId="{F5B62B37-83AC-4C21-B544-585EB13BB373}" destId="{288082C3-22F0-4DBE-889D-1306FEB7D36C}" srcOrd="0" destOrd="0" presId="urn:microsoft.com/office/officeart/2005/8/layout/process4"/>
    <dgm:cxn modelId="{25C5B160-8E1D-40C5-8F89-7187FDE3F231}" srcId="{08DB9BD8-579D-4D76-8319-52FE10B72515}" destId="{536AD80A-EE3D-428F-981B-F5BC1A707523}" srcOrd="1" destOrd="0" parTransId="{1925485B-4597-4D33-81B1-F01A14F059A7}" sibTransId="{A12B8996-7C75-4A5C-B3F8-E82A576100E1}"/>
    <dgm:cxn modelId="{D2F298B2-B394-497B-ADFE-8C28B84E4930}" type="presOf" srcId="{78C4E834-4290-4050-89C7-EA8526762A2F}" destId="{71C2D830-CE8E-4295-80D8-28BEBE1B5BBB}" srcOrd="0" destOrd="0" presId="urn:microsoft.com/office/officeart/2005/8/layout/process4"/>
    <dgm:cxn modelId="{FE3104CD-F476-4426-AD8C-43E4C94DAE41}" srcId="{08DB9BD8-579D-4D76-8319-52FE10B72515}" destId="{631C0F7B-0EFD-473C-8D01-A7EBF17149C7}" srcOrd="0" destOrd="0" parTransId="{0DD9B67E-4FBE-40FE-8192-071AA0AE8FBD}" sibTransId="{668611CE-0F4E-4C00-9205-7D7634EB9FA0}"/>
    <dgm:cxn modelId="{A7086DBB-EF52-46B1-804A-7C7EDD55E1C0}" srcId="{002A0386-505E-4B7D-8F30-157C27A470EB}" destId="{A11E8D25-F509-44BC-8CC9-075E4E6B189F}" srcOrd="0" destOrd="0" parTransId="{E34391A0-6430-4148-8E91-6D1C7AA8EB77}" sibTransId="{ADA0838C-48E4-48E5-A4E6-4D5C9986B4D7}"/>
    <dgm:cxn modelId="{1A5903DA-E1BF-4259-BB2A-46B8AC39617B}" srcId="{A00DB464-7260-4155-837C-6965C4F9E08E}" destId="{002A0386-505E-4B7D-8F30-157C27A470EB}" srcOrd="5" destOrd="0" parTransId="{7777C119-8A8D-47D3-A782-E574EA5124BC}" sibTransId="{15FCF269-2706-47D4-9FEF-0E1AED2A6C1A}"/>
    <dgm:cxn modelId="{53C82BEF-634A-457A-BAEE-93A465B710EC}" type="presOf" srcId="{A11E8D25-F509-44BC-8CC9-075E4E6B189F}" destId="{3C5CBAB6-6240-41E2-B61D-E6BA9726259A}" srcOrd="0" destOrd="0" presId="urn:microsoft.com/office/officeart/2005/8/layout/process4"/>
    <dgm:cxn modelId="{707A3F8F-63DE-4F38-9692-BC33D9165769}" type="presOf" srcId="{1FE341A2-6A88-450D-BF8D-1CF71AC3ACA9}" destId="{E60BDD8C-2A98-4516-8832-9DA8474F83D0}" srcOrd="0" destOrd="0" presId="urn:microsoft.com/office/officeart/2005/8/layout/process4"/>
    <dgm:cxn modelId="{3462FE97-370F-4A17-B0DE-7355A1B9343A}" type="presOf" srcId="{03578F02-09CD-48B8-AF68-2788F576D922}" destId="{EFCD8A69-1062-46D3-8187-84B1C7C7BAC1}" srcOrd="0" destOrd="0" presId="urn:microsoft.com/office/officeart/2005/8/layout/process4"/>
    <dgm:cxn modelId="{B3AD5AF8-0C64-4380-8363-91A32B97C999}" type="presOf" srcId="{5D05F036-9E70-47FD-B744-E71AF09BA53D}" destId="{B1775F76-D973-40AA-984B-9627517F8CF8}" srcOrd="1" destOrd="0" presId="urn:microsoft.com/office/officeart/2005/8/layout/process4"/>
    <dgm:cxn modelId="{88F902BE-8615-4AEA-A42F-D986DE22A876}" type="presOf" srcId="{05FB939B-8BCA-4EBC-954C-B6E86687D5B1}" destId="{992710A7-2CD7-4DA9-A981-94FB281FD48C}" srcOrd="0" destOrd="0" presId="urn:microsoft.com/office/officeart/2005/8/layout/process4"/>
    <dgm:cxn modelId="{A9A945D6-8AC3-4073-90B5-349087A65E3B}" type="presOf" srcId="{05FB939B-8BCA-4EBC-954C-B6E86687D5B1}" destId="{8BBAACC5-3C66-419A-8E77-EFFF2210CBDA}" srcOrd="1" destOrd="0" presId="urn:microsoft.com/office/officeart/2005/8/layout/process4"/>
    <dgm:cxn modelId="{F99EF2D2-5EB1-4CF9-B70F-3AEFCA81C116}" type="presOf" srcId="{631C0F7B-0EFD-473C-8D01-A7EBF17149C7}" destId="{C5E03CB1-EB08-4C08-A0AE-42D0349629AC}" srcOrd="0" destOrd="0" presId="urn:microsoft.com/office/officeart/2005/8/layout/process4"/>
    <dgm:cxn modelId="{7EF09841-28EC-4546-A8B8-2FE8BA99EDAE}" srcId="{A00DB464-7260-4155-837C-6965C4F9E08E}" destId="{05FB939B-8BCA-4EBC-954C-B6E86687D5B1}" srcOrd="0" destOrd="0" parTransId="{2B15CF40-14F5-4CBB-AF0D-075434A04E63}" sibTransId="{21E502C5-6C65-4935-86E3-E66964EF0E86}"/>
    <dgm:cxn modelId="{4CFBAD33-0EC7-4BA6-A98A-09E836B70F8F}" type="presOf" srcId="{5D05F036-9E70-47FD-B744-E71AF09BA53D}" destId="{BB5A73A9-8DFD-4443-83C2-B32BBDD26954}" srcOrd="0" destOrd="0" presId="urn:microsoft.com/office/officeart/2005/8/layout/process4"/>
    <dgm:cxn modelId="{14A7421A-96CC-43F8-9C91-1EAE2F291725}" srcId="{3460DAAC-36C9-4B0B-A774-9A0BD290A4C8}" destId="{230A15A7-D821-4BE7-8C03-E8733E1F4F3D}" srcOrd="2" destOrd="0" parTransId="{688A30E7-A30B-4A3F-B504-D134270904A4}" sibTransId="{20826795-8EE4-46A5-AF6A-8EC87C44B37C}"/>
    <dgm:cxn modelId="{1864D949-BCEC-49CE-86AE-79B64C783076}" srcId="{3460DAAC-36C9-4B0B-A774-9A0BD290A4C8}" destId="{03578F02-09CD-48B8-AF68-2788F576D922}" srcOrd="1" destOrd="0" parTransId="{52756D87-C672-44E1-B2C9-A5AEEAF61146}" sibTransId="{551A3EFB-2B19-48A1-AA0C-9F19CA343479}"/>
    <dgm:cxn modelId="{40784EF1-67D3-4398-AA9D-8D5D5377C762}" type="presOf" srcId="{947AA203-97AC-4259-8379-AD4CBA80FE45}" destId="{83865144-7FD0-47EE-A48E-05E6C4211DA0}" srcOrd="0" destOrd="0" presId="urn:microsoft.com/office/officeart/2005/8/layout/process4"/>
    <dgm:cxn modelId="{36C6E5C8-A3A5-4303-8403-08DCDE3DA804}" srcId="{3460DAAC-36C9-4B0B-A774-9A0BD290A4C8}" destId="{E654B8DE-2DE3-4D91-A561-658682295E78}" srcOrd="0" destOrd="0" parTransId="{4E297140-C23D-4677-80E7-318996664C5F}" sibTransId="{1750D7F9-1F91-4939-BE1A-367CEF5373EA}"/>
    <dgm:cxn modelId="{A7DFACA1-6804-4516-9419-0FB735926D98}" type="presOf" srcId="{08DB9BD8-579D-4D76-8319-52FE10B72515}" destId="{CF2E46E2-6E96-470C-956F-F3A75FE86D3C}" srcOrd="0" destOrd="0" presId="urn:microsoft.com/office/officeart/2005/8/layout/process4"/>
    <dgm:cxn modelId="{4A9BE1CC-FD9E-484D-B984-9F48A6098889}" srcId="{5D05F036-9E70-47FD-B744-E71AF09BA53D}" destId="{F5B62B37-83AC-4C21-B544-585EB13BB373}" srcOrd="0" destOrd="0" parTransId="{808D4AC2-FDE1-4C23-9B6F-53AB7D8C84C5}" sibTransId="{6886BCC3-5178-42A4-8AA9-168CDEA73953}"/>
    <dgm:cxn modelId="{5F816E8F-36DE-41DD-9E68-FF06C84BDBDC}" srcId="{1FE341A2-6A88-450D-BF8D-1CF71AC3ACA9}" destId="{78C4E834-4290-4050-89C7-EA8526762A2F}" srcOrd="0" destOrd="0" parTransId="{B6533630-341F-45D4-9195-44E507AF68DD}" sibTransId="{7B5D8F90-CFD7-4CC4-8403-5A109E06D81C}"/>
    <dgm:cxn modelId="{88706E3D-5C22-485A-811E-3B544B038B2E}" type="presOf" srcId="{A00DB464-7260-4155-837C-6965C4F9E08E}" destId="{4E17B4A7-C362-452D-9A95-01037EE8CEA5}" srcOrd="0" destOrd="0" presId="urn:microsoft.com/office/officeart/2005/8/layout/process4"/>
    <dgm:cxn modelId="{DD82F06A-F54D-4E10-8C86-D891A7733072}" srcId="{05FB939B-8BCA-4EBC-954C-B6E86687D5B1}" destId="{947AA203-97AC-4259-8379-AD4CBA80FE45}" srcOrd="0" destOrd="0" parTransId="{75EEBC1D-C158-4AB4-8D42-CF6C741C9C04}" sibTransId="{ABA32A63-34B8-4D58-97E0-A84D9EE243F7}"/>
    <dgm:cxn modelId="{3A24CCD4-DF34-4988-AAA5-59ADB2BF9643}" type="presOf" srcId="{002A0386-505E-4B7D-8F30-157C27A470EB}" destId="{1D8A2AEC-EB94-489C-A279-0A928FFB1606}" srcOrd="0" destOrd="0" presId="urn:microsoft.com/office/officeart/2005/8/layout/process4"/>
    <dgm:cxn modelId="{8E36DD13-EDBB-46DA-BF92-201E718CC0E9}" type="presOf" srcId="{536AD80A-EE3D-428F-981B-F5BC1A707523}" destId="{92641521-FDBB-4DB6-86E1-877FA0D1133B}" srcOrd="0" destOrd="0" presId="urn:microsoft.com/office/officeart/2005/8/layout/process4"/>
    <dgm:cxn modelId="{1A361277-6595-43EE-AA65-200CE1645E7F}" type="presOf" srcId="{3460DAAC-36C9-4B0B-A774-9A0BD290A4C8}" destId="{E0DD3DD1-D1E8-4485-B2FB-8AF34AB4E609}" srcOrd="0" destOrd="0" presId="urn:microsoft.com/office/officeart/2005/8/layout/process4"/>
    <dgm:cxn modelId="{04B143A7-8175-4E6F-B381-06D5F35BB0A5}" type="presParOf" srcId="{4E17B4A7-C362-452D-9A95-01037EE8CEA5}" destId="{9FC010BA-4D27-49A7-B37E-19BFFBDD32A5}" srcOrd="0" destOrd="0" presId="urn:microsoft.com/office/officeart/2005/8/layout/process4"/>
    <dgm:cxn modelId="{6E709E88-A02A-47C4-8E7D-039F5D89D5E1}" type="presParOf" srcId="{9FC010BA-4D27-49A7-B37E-19BFFBDD32A5}" destId="{1D8A2AEC-EB94-489C-A279-0A928FFB1606}" srcOrd="0" destOrd="0" presId="urn:microsoft.com/office/officeart/2005/8/layout/process4"/>
    <dgm:cxn modelId="{27F50180-87FB-41A6-A9EB-FBEE37BFCF2F}" type="presParOf" srcId="{9FC010BA-4D27-49A7-B37E-19BFFBDD32A5}" destId="{54422351-D29D-4890-BB70-2008CBF3FADF}" srcOrd="1" destOrd="0" presId="urn:microsoft.com/office/officeart/2005/8/layout/process4"/>
    <dgm:cxn modelId="{2151771F-6B51-4FA7-A0ED-CE9418AF9C02}" type="presParOf" srcId="{9FC010BA-4D27-49A7-B37E-19BFFBDD32A5}" destId="{CBE378CB-3BBB-4611-BD29-14FE0D4068DE}" srcOrd="2" destOrd="0" presId="urn:microsoft.com/office/officeart/2005/8/layout/process4"/>
    <dgm:cxn modelId="{C71432B5-FA42-47D3-83C7-E43D53575678}" type="presParOf" srcId="{CBE378CB-3BBB-4611-BD29-14FE0D4068DE}" destId="{3C5CBAB6-6240-41E2-B61D-E6BA9726259A}" srcOrd="0" destOrd="0" presId="urn:microsoft.com/office/officeart/2005/8/layout/process4"/>
    <dgm:cxn modelId="{AE4E6A33-6DE2-4458-9164-4CEED35C1C4C}" type="presParOf" srcId="{4E17B4A7-C362-452D-9A95-01037EE8CEA5}" destId="{571F67A5-CA50-4CAD-8FFE-2D115195B552}" srcOrd="1" destOrd="0" presId="urn:microsoft.com/office/officeart/2005/8/layout/process4"/>
    <dgm:cxn modelId="{2AD66497-4F78-467C-BEB9-B7EA26A6A863}" type="presParOf" srcId="{4E17B4A7-C362-452D-9A95-01037EE8CEA5}" destId="{69B70CBC-9207-4F2B-A797-CB36B2D83C00}" srcOrd="2" destOrd="0" presId="urn:microsoft.com/office/officeart/2005/8/layout/process4"/>
    <dgm:cxn modelId="{780AEA84-929A-4D6F-8707-59EF5F42F83D}" type="presParOf" srcId="{69B70CBC-9207-4F2B-A797-CB36B2D83C00}" destId="{CF2E46E2-6E96-470C-956F-F3A75FE86D3C}" srcOrd="0" destOrd="0" presId="urn:microsoft.com/office/officeart/2005/8/layout/process4"/>
    <dgm:cxn modelId="{34417BD6-00C6-4B11-AAA2-AFEA68D9439B}" type="presParOf" srcId="{69B70CBC-9207-4F2B-A797-CB36B2D83C00}" destId="{2F1B3DEB-A4C5-4E0B-BBFA-622EC75E702C}" srcOrd="1" destOrd="0" presId="urn:microsoft.com/office/officeart/2005/8/layout/process4"/>
    <dgm:cxn modelId="{E100F613-3414-4E69-92D0-A355BC50C43F}" type="presParOf" srcId="{69B70CBC-9207-4F2B-A797-CB36B2D83C00}" destId="{31943B86-4065-42B8-8B02-A5C07BADCBD2}" srcOrd="2" destOrd="0" presId="urn:microsoft.com/office/officeart/2005/8/layout/process4"/>
    <dgm:cxn modelId="{B3422774-5F42-4F8A-9B0A-BCD287ED20AF}" type="presParOf" srcId="{31943B86-4065-42B8-8B02-A5C07BADCBD2}" destId="{C5E03CB1-EB08-4C08-A0AE-42D0349629AC}" srcOrd="0" destOrd="0" presId="urn:microsoft.com/office/officeart/2005/8/layout/process4"/>
    <dgm:cxn modelId="{BF750AC9-9FB3-4CEE-93BA-4C96F9471B85}" type="presParOf" srcId="{31943B86-4065-42B8-8B02-A5C07BADCBD2}" destId="{92641521-FDBB-4DB6-86E1-877FA0D1133B}" srcOrd="1" destOrd="0" presId="urn:microsoft.com/office/officeart/2005/8/layout/process4"/>
    <dgm:cxn modelId="{CD2ED5CE-C801-49F5-889B-03B60AEC8DD0}" type="presParOf" srcId="{4E17B4A7-C362-452D-9A95-01037EE8CEA5}" destId="{6F19402F-43D6-4B78-8043-53C8ED206DFF}" srcOrd="3" destOrd="0" presId="urn:microsoft.com/office/officeart/2005/8/layout/process4"/>
    <dgm:cxn modelId="{B1CB8F79-4DC1-49FD-B41F-4CD7FB36A323}" type="presParOf" srcId="{4E17B4A7-C362-452D-9A95-01037EE8CEA5}" destId="{6B159F59-3E3D-4F3A-9477-01D0D21889A4}" srcOrd="4" destOrd="0" presId="urn:microsoft.com/office/officeart/2005/8/layout/process4"/>
    <dgm:cxn modelId="{21B14B11-1115-4AE4-B190-C04CC1E37CEC}" type="presParOf" srcId="{6B159F59-3E3D-4F3A-9477-01D0D21889A4}" destId="{E60BDD8C-2A98-4516-8832-9DA8474F83D0}" srcOrd="0" destOrd="0" presId="urn:microsoft.com/office/officeart/2005/8/layout/process4"/>
    <dgm:cxn modelId="{35D0562F-60C3-48CA-8CA1-C874C973408B}" type="presParOf" srcId="{6B159F59-3E3D-4F3A-9477-01D0D21889A4}" destId="{92D6E00D-E5E7-4E91-90FA-BF8C5DA27420}" srcOrd="1" destOrd="0" presId="urn:microsoft.com/office/officeart/2005/8/layout/process4"/>
    <dgm:cxn modelId="{8D7ECDA3-C26E-4AF5-9554-56FF8BB7966E}" type="presParOf" srcId="{6B159F59-3E3D-4F3A-9477-01D0D21889A4}" destId="{9349E935-4C3B-497C-BCAB-909E08057BDF}" srcOrd="2" destOrd="0" presId="urn:microsoft.com/office/officeart/2005/8/layout/process4"/>
    <dgm:cxn modelId="{740EDA8E-32E4-4F1A-869C-444DA77EC680}" type="presParOf" srcId="{9349E935-4C3B-497C-BCAB-909E08057BDF}" destId="{71C2D830-CE8E-4295-80D8-28BEBE1B5BBB}" srcOrd="0" destOrd="0" presId="urn:microsoft.com/office/officeart/2005/8/layout/process4"/>
    <dgm:cxn modelId="{DA77A8B5-C9BC-4E59-85EA-AB2137A5B0FE}" type="presParOf" srcId="{9349E935-4C3B-497C-BCAB-909E08057BDF}" destId="{2E962651-5E62-4BD1-BCFD-C21DC8E0B0DD}" srcOrd="1" destOrd="0" presId="urn:microsoft.com/office/officeart/2005/8/layout/process4"/>
    <dgm:cxn modelId="{1845A2E8-0312-4293-A6F3-EAF734D408DC}" type="presParOf" srcId="{4E17B4A7-C362-452D-9A95-01037EE8CEA5}" destId="{7798CB07-C8B4-42B4-ABD7-ECBF906EA1AD}" srcOrd="5" destOrd="0" presId="urn:microsoft.com/office/officeart/2005/8/layout/process4"/>
    <dgm:cxn modelId="{93EEC27D-BD8A-4E1E-AF7E-F43DF5FB9C1A}" type="presParOf" srcId="{4E17B4A7-C362-452D-9A95-01037EE8CEA5}" destId="{4D2ACBE8-7F5E-4B42-AC51-861878B97D81}" srcOrd="6" destOrd="0" presId="urn:microsoft.com/office/officeart/2005/8/layout/process4"/>
    <dgm:cxn modelId="{4CFE8E11-2FB7-45D9-BB9C-3C839201AF5A}" type="presParOf" srcId="{4D2ACBE8-7F5E-4B42-AC51-861878B97D81}" destId="{BB5A73A9-8DFD-4443-83C2-B32BBDD26954}" srcOrd="0" destOrd="0" presId="urn:microsoft.com/office/officeart/2005/8/layout/process4"/>
    <dgm:cxn modelId="{03709E11-DC5B-4737-BD48-A60333D6588D}" type="presParOf" srcId="{4D2ACBE8-7F5E-4B42-AC51-861878B97D81}" destId="{B1775F76-D973-40AA-984B-9627517F8CF8}" srcOrd="1" destOrd="0" presId="urn:microsoft.com/office/officeart/2005/8/layout/process4"/>
    <dgm:cxn modelId="{CCD8F70A-E2FF-492B-9EEB-F871DF0A4C52}" type="presParOf" srcId="{4D2ACBE8-7F5E-4B42-AC51-861878B97D81}" destId="{83DAB43F-792D-480E-8954-5D4588E30B5C}" srcOrd="2" destOrd="0" presId="urn:microsoft.com/office/officeart/2005/8/layout/process4"/>
    <dgm:cxn modelId="{B3F072BA-1609-4B21-894D-16B77F5106A1}" type="presParOf" srcId="{83DAB43F-792D-480E-8954-5D4588E30B5C}" destId="{288082C3-22F0-4DBE-889D-1306FEB7D36C}" srcOrd="0" destOrd="0" presId="urn:microsoft.com/office/officeart/2005/8/layout/process4"/>
    <dgm:cxn modelId="{76061612-1B98-4B85-8572-D6537CB80FA6}" type="presParOf" srcId="{4E17B4A7-C362-452D-9A95-01037EE8CEA5}" destId="{4F0338B6-BB2A-4E36-82AD-E0147FE0B790}" srcOrd="7" destOrd="0" presId="urn:microsoft.com/office/officeart/2005/8/layout/process4"/>
    <dgm:cxn modelId="{ED4B9284-EC27-41E0-9F48-BECFDBEB0F66}" type="presParOf" srcId="{4E17B4A7-C362-452D-9A95-01037EE8CEA5}" destId="{A6F28823-0E91-45AB-A13C-CF95929EA648}" srcOrd="8" destOrd="0" presId="urn:microsoft.com/office/officeart/2005/8/layout/process4"/>
    <dgm:cxn modelId="{DC4F8D62-5B2A-45A3-B7EC-7A43B828AC54}" type="presParOf" srcId="{A6F28823-0E91-45AB-A13C-CF95929EA648}" destId="{E0DD3DD1-D1E8-4485-B2FB-8AF34AB4E609}" srcOrd="0" destOrd="0" presId="urn:microsoft.com/office/officeart/2005/8/layout/process4"/>
    <dgm:cxn modelId="{981A11AA-8E64-4743-BB1D-6B5F59A810BC}" type="presParOf" srcId="{A6F28823-0E91-45AB-A13C-CF95929EA648}" destId="{635ADB62-E233-4A2C-AD18-1BAC4710A3CB}" srcOrd="1" destOrd="0" presId="urn:microsoft.com/office/officeart/2005/8/layout/process4"/>
    <dgm:cxn modelId="{C4115808-3F82-4D7B-8327-0FF532B61209}" type="presParOf" srcId="{A6F28823-0E91-45AB-A13C-CF95929EA648}" destId="{98B8CD56-C1EC-40FA-B1AF-B6A03F05C268}" srcOrd="2" destOrd="0" presId="urn:microsoft.com/office/officeart/2005/8/layout/process4"/>
    <dgm:cxn modelId="{C39CFD26-BEF5-47B7-8945-6348722786A2}" type="presParOf" srcId="{98B8CD56-C1EC-40FA-B1AF-B6A03F05C268}" destId="{C8FFB11F-6ED5-457A-92FB-B49588E35385}" srcOrd="0" destOrd="0" presId="urn:microsoft.com/office/officeart/2005/8/layout/process4"/>
    <dgm:cxn modelId="{4D78E26E-8F27-4875-A51C-1B0CCD9D5FCE}" type="presParOf" srcId="{98B8CD56-C1EC-40FA-B1AF-B6A03F05C268}" destId="{EFCD8A69-1062-46D3-8187-84B1C7C7BAC1}" srcOrd="1" destOrd="0" presId="urn:microsoft.com/office/officeart/2005/8/layout/process4"/>
    <dgm:cxn modelId="{56A2C922-2611-4431-BDAD-F3E2BBB2F439}" type="presParOf" srcId="{98B8CD56-C1EC-40FA-B1AF-B6A03F05C268}" destId="{3DBF3104-8236-4F39-BEF4-D5AF68B2EC1D}" srcOrd="2" destOrd="0" presId="urn:microsoft.com/office/officeart/2005/8/layout/process4"/>
    <dgm:cxn modelId="{7A520CF4-A392-45FF-887E-BBCDF8CE4867}" type="presParOf" srcId="{4E17B4A7-C362-452D-9A95-01037EE8CEA5}" destId="{FA767185-9836-41E8-A5AA-6DD57FB466FA}" srcOrd="9" destOrd="0" presId="urn:microsoft.com/office/officeart/2005/8/layout/process4"/>
    <dgm:cxn modelId="{0FFE7AEE-3BF0-4F78-8A17-29368DAE9F7B}" type="presParOf" srcId="{4E17B4A7-C362-452D-9A95-01037EE8CEA5}" destId="{B5E2B7BA-FDCD-467A-B13B-8C397BB11589}" srcOrd="10" destOrd="0" presId="urn:microsoft.com/office/officeart/2005/8/layout/process4"/>
    <dgm:cxn modelId="{5953052F-66A5-4A8C-9C06-1E3CCCA4B5F7}" type="presParOf" srcId="{B5E2B7BA-FDCD-467A-B13B-8C397BB11589}" destId="{992710A7-2CD7-4DA9-A981-94FB281FD48C}" srcOrd="0" destOrd="0" presId="urn:microsoft.com/office/officeart/2005/8/layout/process4"/>
    <dgm:cxn modelId="{70E39C99-18A1-49BE-A8F7-BD83A676E815}" type="presParOf" srcId="{B5E2B7BA-FDCD-467A-B13B-8C397BB11589}" destId="{8BBAACC5-3C66-419A-8E77-EFFF2210CBDA}" srcOrd="1" destOrd="0" presId="urn:microsoft.com/office/officeart/2005/8/layout/process4"/>
    <dgm:cxn modelId="{A9A8CC20-40B9-4E45-8DB3-41CD5E65615B}" type="presParOf" srcId="{B5E2B7BA-FDCD-467A-B13B-8C397BB11589}" destId="{9FC013E4-8CC1-4351-977D-8DB75B43C638}" srcOrd="2" destOrd="0" presId="urn:microsoft.com/office/officeart/2005/8/layout/process4"/>
    <dgm:cxn modelId="{864041F8-2824-49E4-8DE5-E15C6D2EBC47}" type="presParOf" srcId="{9FC013E4-8CC1-4351-977D-8DB75B43C638}" destId="{83865144-7FD0-47EE-A48E-05E6C4211DA0}" srcOrd="0" destOrd="0" presId="urn:microsoft.com/office/officeart/2005/8/layout/process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A8BFBC-EE81-4F49-935F-AC4A4CEF3B28}" type="doc">
      <dgm:prSet loTypeId="urn:microsoft.com/office/officeart/2005/8/layout/hierarchy1" loCatId="hierarchy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A659A00-B17B-43D4-8E7E-56FFBBC20864}">
      <dgm:prSet phldrT="[Text]" custT="1"/>
      <dgm:spPr/>
      <dgm:t>
        <a:bodyPr/>
        <a:lstStyle/>
        <a:p>
          <a:r>
            <a:rPr lang="en-GB" sz="2400" b="1" dirty="0" smtClean="0"/>
            <a:t>BUDGET</a:t>
          </a:r>
          <a:endParaRPr lang="en-US" sz="2400" b="1" dirty="0"/>
        </a:p>
      </dgm:t>
    </dgm:pt>
    <dgm:pt modelId="{9620AFE0-91DF-4FE2-82CD-793F152913C3}" type="parTrans" cxnId="{C5F413CE-30FD-4B7C-AE11-27806B686DAF}">
      <dgm:prSet/>
      <dgm:spPr/>
      <dgm:t>
        <a:bodyPr/>
        <a:lstStyle/>
        <a:p>
          <a:endParaRPr lang="en-US" b="1"/>
        </a:p>
      </dgm:t>
    </dgm:pt>
    <dgm:pt modelId="{073013DF-8E0E-4EC0-8AC5-C170A832BCB1}" type="sibTrans" cxnId="{C5F413CE-30FD-4B7C-AE11-27806B686DAF}">
      <dgm:prSet/>
      <dgm:spPr/>
      <dgm:t>
        <a:bodyPr/>
        <a:lstStyle/>
        <a:p>
          <a:endParaRPr lang="en-US" b="1"/>
        </a:p>
      </dgm:t>
    </dgm:pt>
    <dgm:pt modelId="{1DCBA72C-A6D0-4C9D-A792-86C612DE5DD3}">
      <dgm:prSet phldrT="[Text]" custT="1"/>
      <dgm:spPr/>
      <dgm:t>
        <a:bodyPr/>
        <a:lstStyle/>
        <a:p>
          <a:r>
            <a:rPr lang="en-GB" sz="2000" b="1" dirty="0" smtClean="0"/>
            <a:t>Revenue Budget</a:t>
          </a:r>
          <a:endParaRPr lang="en-US" sz="2000" b="1" dirty="0"/>
        </a:p>
      </dgm:t>
    </dgm:pt>
    <dgm:pt modelId="{85F636CD-7D19-496B-8A97-E7E89180ACE5}" type="parTrans" cxnId="{77FD55F9-7065-4464-B352-EBA009F501FE}">
      <dgm:prSet/>
      <dgm:spPr/>
      <dgm:t>
        <a:bodyPr/>
        <a:lstStyle/>
        <a:p>
          <a:endParaRPr lang="en-US" b="1"/>
        </a:p>
      </dgm:t>
    </dgm:pt>
    <dgm:pt modelId="{92AECABB-C2F1-4004-8305-76A82481FE8E}" type="sibTrans" cxnId="{77FD55F9-7065-4464-B352-EBA009F501FE}">
      <dgm:prSet/>
      <dgm:spPr/>
      <dgm:t>
        <a:bodyPr/>
        <a:lstStyle/>
        <a:p>
          <a:endParaRPr lang="en-US" b="1"/>
        </a:p>
      </dgm:t>
    </dgm:pt>
    <dgm:pt modelId="{7D064290-6B01-4245-9640-1CFB2D1808FB}">
      <dgm:prSet phldrT="[Text]" custT="1"/>
      <dgm:spPr/>
      <dgm:t>
        <a:bodyPr/>
        <a:lstStyle/>
        <a:p>
          <a:r>
            <a:rPr lang="en-GB" sz="2000" b="1" dirty="0" smtClean="0"/>
            <a:t>Revenue Receipt</a:t>
          </a:r>
          <a:endParaRPr lang="en-US" sz="2000" b="1" dirty="0"/>
        </a:p>
      </dgm:t>
    </dgm:pt>
    <dgm:pt modelId="{1179760D-145C-4707-A05D-67C8A65A3111}" type="parTrans" cxnId="{9A4ACE06-C034-41F0-899A-98A1EEAEB6F9}">
      <dgm:prSet/>
      <dgm:spPr/>
      <dgm:t>
        <a:bodyPr/>
        <a:lstStyle/>
        <a:p>
          <a:endParaRPr lang="en-US" b="1"/>
        </a:p>
      </dgm:t>
    </dgm:pt>
    <dgm:pt modelId="{265D6E0B-C946-436F-8E93-EA5BA7CE09DF}" type="sibTrans" cxnId="{9A4ACE06-C034-41F0-899A-98A1EEAEB6F9}">
      <dgm:prSet/>
      <dgm:spPr/>
      <dgm:t>
        <a:bodyPr/>
        <a:lstStyle/>
        <a:p>
          <a:endParaRPr lang="en-US" b="1"/>
        </a:p>
      </dgm:t>
    </dgm:pt>
    <dgm:pt modelId="{394194F6-88DB-4AC4-B724-757ECCDEFD97}">
      <dgm:prSet phldrT="[Text]" custT="1"/>
      <dgm:spPr/>
      <dgm:t>
        <a:bodyPr/>
        <a:lstStyle/>
        <a:p>
          <a:r>
            <a:rPr lang="en-GB" sz="2000" b="1" dirty="0" smtClean="0"/>
            <a:t>Revenue Expenditure</a:t>
          </a:r>
          <a:endParaRPr lang="en-US" sz="2000" b="1" dirty="0"/>
        </a:p>
      </dgm:t>
    </dgm:pt>
    <dgm:pt modelId="{8D3D92C7-A229-4CF0-80EB-9BAA8CA706F0}" type="parTrans" cxnId="{DC4D36AC-8F15-4F43-8783-04473E3F3577}">
      <dgm:prSet/>
      <dgm:spPr/>
      <dgm:t>
        <a:bodyPr/>
        <a:lstStyle/>
        <a:p>
          <a:endParaRPr lang="en-US" b="1"/>
        </a:p>
      </dgm:t>
    </dgm:pt>
    <dgm:pt modelId="{17FE3556-2876-40AC-AC0C-4393E777B28F}" type="sibTrans" cxnId="{DC4D36AC-8F15-4F43-8783-04473E3F3577}">
      <dgm:prSet/>
      <dgm:spPr/>
      <dgm:t>
        <a:bodyPr/>
        <a:lstStyle/>
        <a:p>
          <a:endParaRPr lang="en-US" b="1"/>
        </a:p>
      </dgm:t>
    </dgm:pt>
    <dgm:pt modelId="{C72F8BBE-C3E9-4D79-8B06-5742AC00CF71}">
      <dgm:prSet phldrT="[Text]" custT="1"/>
      <dgm:spPr/>
      <dgm:t>
        <a:bodyPr/>
        <a:lstStyle/>
        <a:p>
          <a:r>
            <a:rPr lang="en-GB" sz="2000" b="1" dirty="0" smtClean="0"/>
            <a:t>Capital Budget</a:t>
          </a:r>
          <a:endParaRPr lang="en-US" sz="2000" b="1" dirty="0"/>
        </a:p>
      </dgm:t>
    </dgm:pt>
    <dgm:pt modelId="{17DAE8E9-C031-45AD-886D-4BADB4D72EB5}" type="parTrans" cxnId="{E86B6EEC-BF2A-4B03-A9FB-F9F749678865}">
      <dgm:prSet/>
      <dgm:spPr/>
      <dgm:t>
        <a:bodyPr/>
        <a:lstStyle/>
        <a:p>
          <a:endParaRPr lang="en-US" b="1"/>
        </a:p>
      </dgm:t>
    </dgm:pt>
    <dgm:pt modelId="{BFEE3706-B8F8-4A59-8050-9FFA1D624D6E}" type="sibTrans" cxnId="{E86B6EEC-BF2A-4B03-A9FB-F9F749678865}">
      <dgm:prSet/>
      <dgm:spPr/>
      <dgm:t>
        <a:bodyPr/>
        <a:lstStyle/>
        <a:p>
          <a:endParaRPr lang="en-US" b="1"/>
        </a:p>
      </dgm:t>
    </dgm:pt>
    <dgm:pt modelId="{D35AB456-517D-4F71-BA51-FAC85980729C}">
      <dgm:prSet phldrT="[Text]" custT="1"/>
      <dgm:spPr/>
      <dgm:t>
        <a:bodyPr/>
        <a:lstStyle/>
        <a:p>
          <a:r>
            <a:rPr lang="en-GB" sz="2000" b="1" dirty="0" smtClean="0"/>
            <a:t>Capital Receipt</a:t>
          </a:r>
          <a:endParaRPr lang="en-US" sz="2000" b="1" dirty="0"/>
        </a:p>
      </dgm:t>
    </dgm:pt>
    <dgm:pt modelId="{B935C810-EBCA-410D-B500-8C1548CEB866}" type="parTrans" cxnId="{24E8E418-3EDA-4038-8D7E-BB52F9182883}">
      <dgm:prSet/>
      <dgm:spPr/>
      <dgm:t>
        <a:bodyPr/>
        <a:lstStyle/>
        <a:p>
          <a:endParaRPr lang="en-US" b="1"/>
        </a:p>
      </dgm:t>
    </dgm:pt>
    <dgm:pt modelId="{7D09CE1E-9B32-4C47-AEF2-72CF15FE32AA}" type="sibTrans" cxnId="{24E8E418-3EDA-4038-8D7E-BB52F9182883}">
      <dgm:prSet/>
      <dgm:spPr/>
      <dgm:t>
        <a:bodyPr/>
        <a:lstStyle/>
        <a:p>
          <a:endParaRPr lang="en-US" b="1"/>
        </a:p>
      </dgm:t>
    </dgm:pt>
    <dgm:pt modelId="{182818A7-9627-4378-96C5-38710096F82C}">
      <dgm:prSet custT="1"/>
      <dgm:spPr/>
      <dgm:t>
        <a:bodyPr/>
        <a:lstStyle/>
        <a:p>
          <a:r>
            <a:rPr lang="en-GB" sz="2000" b="1" dirty="0" smtClean="0"/>
            <a:t>Capital Expenditure</a:t>
          </a:r>
          <a:endParaRPr lang="en-US" sz="2000" b="1" dirty="0"/>
        </a:p>
      </dgm:t>
    </dgm:pt>
    <dgm:pt modelId="{B75FDA9F-11CA-4853-8E6D-4D366B688E58}" type="parTrans" cxnId="{24EEE061-E1C0-49CD-9DF9-55043BA59B83}">
      <dgm:prSet/>
      <dgm:spPr/>
      <dgm:t>
        <a:bodyPr/>
        <a:lstStyle/>
        <a:p>
          <a:endParaRPr lang="en-US" b="1"/>
        </a:p>
      </dgm:t>
    </dgm:pt>
    <dgm:pt modelId="{3685448D-D66E-4877-9A34-3DA6B9D7A1C8}" type="sibTrans" cxnId="{24EEE061-E1C0-49CD-9DF9-55043BA59B83}">
      <dgm:prSet/>
      <dgm:spPr/>
      <dgm:t>
        <a:bodyPr/>
        <a:lstStyle/>
        <a:p>
          <a:endParaRPr lang="en-US" b="1"/>
        </a:p>
      </dgm:t>
    </dgm:pt>
    <dgm:pt modelId="{D7056E77-F73D-469F-954A-C1C618D5236B}">
      <dgm:prSet custT="1"/>
      <dgm:spPr/>
      <dgm:t>
        <a:bodyPr/>
        <a:lstStyle/>
        <a:p>
          <a:r>
            <a:rPr lang="en-GB" sz="2000" b="1" dirty="0" smtClean="0"/>
            <a:t>Tax</a:t>
          </a:r>
          <a:endParaRPr lang="en-US" sz="2000" b="1" dirty="0"/>
        </a:p>
      </dgm:t>
    </dgm:pt>
    <dgm:pt modelId="{840DEBEC-7454-4D84-ABFB-055DE281A365}" type="parTrans" cxnId="{5034B9E5-B914-4535-B443-F4FC5299BF11}">
      <dgm:prSet/>
      <dgm:spPr/>
      <dgm:t>
        <a:bodyPr/>
        <a:lstStyle/>
        <a:p>
          <a:endParaRPr lang="en-US" b="1"/>
        </a:p>
      </dgm:t>
    </dgm:pt>
    <dgm:pt modelId="{3AD7DD6C-FA3E-4B3C-A5BF-B433407EFB80}" type="sibTrans" cxnId="{5034B9E5-B914-4535-B443-F4FC5299BF11}">
      <dgm:prSet/>
      <dgm:spPr/>
      <dgm:t>
        <a:bodyPr/>
        <a:lstStyle/>
        <a:p>
          <a:endParaRPr lang="en-US" b="1"/>
        </a:p>
      </dgm:t>
    </dgm:pt>
    <dgm:pt modelId="{C05049E1-B6E5-4825-9829-341B5CE3949F}">
      <dgm:prSet/>
      <dgm:spPr/>
      <dgm:t>
        <a:bodyPr/>
        <a:lstStyle/>
        <a:p>
          <a:r>
            <a:rPr lang="en-GB" b="1" dirty="0" smtClean="0"/>
            <a:t>Non Tax</a:t>
          </a:r>
          <a:endParaRPr lang="en-US" b="1" dirty="0"/>
        </a:p>
      </dgm:t>
    </dgm:pt>
    <dgm:pt modelId="{D51A11DF-9B07-493E-BA43-8B1FE05BAC77}" type="parTrans" cxnId="{2C56A9B1-55A8-460E-9213-7CCE55B6A7AC}">
      <dgm:prSet/>
      <dgm:spPr/>
      <dgm:t>
        <a:bodyPr/>
        <a:lstStyle/>
        <a:p>
          <a:endParaRPr lang="en-US" b="1"/>
        </a:p>
      </dgm:t>
    </dgm:pt>
    <dgm:pt modelId="{7D0175A9-C2BE-4A70-9910-16DC5166A7C0}" type="sibTrans" cxnId="{2C56A9B1-55A8-460E-9213-7CCE55B6A7AC}">
      <dgm:prSet/>
      <dgm:spPr/>
      <dgm:t>
        <a:bodyPr/>
        <a:lstStyle/>
        <a:p>
          <a:endParaRPr lang="en-US" b="1"/>
        </a:p>
      </dgm:t>
    </dgm:pt>
    <dgm:pt modelId="{8C81B8E5-8984-4228-B811-50586A92BA6A}">
      <dgm:prSet/>
      <dgm:spPr/>
      <dgm:t>
        <a:bodyPr/>
        <a:lstStyle/>
        <a:p>
          <a:r>
            <a:rPr lang="en-GB" b="1" dirty="0" smtClean="0"/>
            <a:t>Direct Tax</a:t>
          </a:r>
          <a:endParaRPr lang="en-US" b="1" dirty="0"/>
        </a:p>
      </dgm:t>
    </dgm:pt>
    <dgm:pt modelId="{F133114B-34E2-472D-9016-772EE83A370A}" type="parTrans" cxnId="{67A9819C-D07E-41D3-97BF-55BB5E04FC33}">
      <dgm:prSet/>
      <dgm:spPr/>
      <dgm:t>
        <a:bodyPr/>
        <a:lstStyle/>
        <a:p>
          <a:endParaRPr lang="en-US" b="1"/>
        </a:p>
      </dgm:t>
    </dgm:pt>
    <dgm:pt modelId="{D7C68CD6-B871-471C-BC99-EE1A5451D43D}" type="sibTrans" cxnId="{67A9819C-D07E-41D3-97BF-55BB5E04FC33}">
      <dgm:prSet/>
      <dgm:spPr/>
      <dgm:t>
        <a:bodyPr/>
        <a:lstStyle/>
        <a:p>
          <a:endParaRPr lang="en-US" b="1"/>
        </a:p>
      </dgm:t>
    </dgm:pt>
    <dgm:pt modelId="{66FC2C1E-790C-4D3D-86D5-97F2D649104E}">
      <dgm:prSet/>
      <dgm:spPr/>
      <dgm:t>
        <a:bodyPr/>
        <a:lstStyle/>
        <a:p>
          <a:r>
            <a:rPr lang="en-GB" b="1" dirty="0" smtClean="0"/>
            <a:t>Indirect Tax</a:t>
          </a:r>
          <a:endParaRPr lang="en-US" b="1" dirty="0"/>
        </a:p>
      </dgm:t>
    </dgm:pt>
    <dgm:pt modelId="{3509B212-AE9D-496F-94B0-7F98163F4111}" type="parTrans" cxnId="{431DD336-2BC8-47D7-9C8D-2AF1519F53FA}">
      <dgm:prSet/>
      <dgm:spPr/>
      <dgm:t>
        <a:bodyPr/>
        <a:lstStyle/>
        <a:p>
          <a:endParaRPr lang="en-US" b="1"/>
        </a:p>
      </dgm:t>
    </dgm:pt>
    <dgm:pt modelId="{C4186F1A-CFE8-4BDB-91BB-0E841A1B8ED6}" type="sibTrans" cxnId="{431DD336-2BC8-47D7-9C8D-2AF1519F53FA}">
      <dgm:prSet/>
      <dgm:spPr/>
      <dgm:t>
        <a:bodyPr/>
        <a:lstStyle/>
        <a:p>
          <a:endParaRPr lang="en-US" b="1"/>
        </a:p>
      </dgm:t>
    </dgm:pt>
    <dgm:pt modelId="{E8E40E77-EAC0-4460-9D8C-E7D0572A97F5}">
      <dgm:prSet custT="1"/>
      <dgm:spPr/>
      <dgm:t>
        <a:bodyPr/>
        <a:lstStyle/>
        <a:p>
          <a:r>
            <a:rPr lang="en-GB" sz="2000" b="1" dirty="0" smtClean="0"/>
            <a:t>Debt creating</a:t>
          </a:r>
          <a:endParaRPr lang="en-US" sz="2000" b="1" dirty="0"/>
        </a:p>
      </dgm:t>
    </dgm:pt>
    <dgm:pt modelId="{C1078B54-3091-43B5-B345-9ABEDAF8C94B}" type="parTrans" cxnId="{0193AAD3-FD7F-4E6C-B737-B74E62AE3347}">
      <dgm:prSet/>
      <dgm:spPr/>
      <dgm:t>
        <a:bodyPr/>
        <a:lstStyle/>
        <a:p>
          <a:endParaRPr lang="en-US" b="1"/>
        </a:p>
      </dgm:t>
    </dgm:pt>
    <dgm:pt modelId="{05616EA3-34F8-4404-AC69-F477C00BFE8C}" type="sibTrans" cxnId="{0193AAD3-FD7F-4E6C-B737-B74E62AE3347}">
      <dgm:prSet/>
      <dgm:spPr/>
      <dgm:t>
        <a:bodyPr/>
        <a:lstStyle/>
        <a:p>
          <a:endParaRPr lang="en-US" b="1"/>
        </a:p>
      </dgm:t>
    </dgm:pt>
    <dgm:pt modelId="{12090F86-9DBD-4F46-B5FA-D0977DD0F411}">
      <dgm:prSet custT="1"/>
      <dgm:spPr/>
      <dgm:t>
        <a:bodyPr/>
        <a:lstStyle/>
        <a:p>
          <a:r>
            <a:rPr lang="en-GB" sz="2000" b="1" dirty="0" smtClean="0"/>
            <a:t>Non - Debt Creating</a:t>
          </a:r>
          <a:endParaRPr lang="en-US" sz="2000" b="1" dirty="0"/>
        </a:p>
      </dgm:t>
    </dgm:pt>
    <dgm:pt modelId="{10356D4D-5EBF-4F33-93FC-826C23D9B336}" type="parTrans" cxnId="{C77D3EBF-9DCE-4D3F-8C66-52835C3D2B70}">
      <dgm:prSet/>
      <dgm:spPr/>
      <dgm:t>
        <a:bodyPr/>
        <a:lstStyle/>
        <a:p>
          <a:endParaRPr lang="en-US" b="1"/>
        </a:p>
      </dgm:t>
    </dgm:pt>
    <dgm:pt modelId="{C8878C37-D80E-430F-AC0F-A6960248E18C}" type="sibTrans" cxnId="{C77D3EBF-9DCE-4D3F-8C66-52835C3D2B70}">
      <dgm:prSet/>
      <dgm:spPr/>
      <dgm:t>
        <a:bodyPr/>
        <a:lstStyle/>
        <a:p>
          <a:endParaRPr lang="en-US" b="1"/>
        </a:p>
      </dgm:t>
    </dgm:pt>
    <dgm:pt modelId="{BCAC4DC0-8D58-43BB-8FEB-98A5AAE030D1}" type="pres">
      <dgm:prSet presAssocID="{DAA8BFBC-EE81-4F49-935F-AC4A4CEF3B2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B449F43-97F0-4F10-B27A-F5D05AF8B844}" type="pres">
      <dgm:prSet presAssocID="{DA659A00-B17B-43D4-8E7E-56FFBBC20864}" presName="hierRoot1" presStyleCnt="0"/>
      <dgm:spPr/>
      <dgm:t>
        <a:bodyPr/>
        <a:lstStyle/>
        <a:p>
          <a:endParaRPr lang="en-US"/>
        </a:p>
      </dgm:t>
    </dgm:pt>
    <dgm:pt modelId="{B1F09819-7C88-4401-9046-2F011289AB95}" type="pres">
      <dgm:prSet presAssocID="{DA659A00-B17B-43D4-8E7E-56FFBBC20864}" presName="composite" presStyleCnt="0"/>
      <dgm:spPr/>
      <dgm:t>
        <a:bodyPr/>
        <a:lstStyle/>
        <a:p>
          <a:endParaRPr lang="en-US"/>
        </a:p>
      </dgm:t>
    </dgm:pt>
    <dgm:pt modelId="{C9036D99-FB6D-48EC-8D8C-3BC6CA7F4E42}" type="pres">
      <dgm:prSet presAssocID="{DA659A00-B17B-43D4-8E7E-56FFBBC20864}" presName="background" presStyleLbl="node0" presStyleIdx="0" presStyleCnt="1"/>
      <dgm:spPr/>
      <dgm:t>
        <a:bodyPr/>
        <a:lstStyle/>
        <a:p>
          <a:endParaRPr lang="en-US"/>
        </a:p>
      </dgm:t>
    </dgm:pt>
    <dgm:pt modelId="{DF45AF70-DAC7-4EE9-AF3E-019F8302D5ED}" type="pres">
      <dgm:prSet presAssocID="{DA659A00-B17B-43D4-8E7E-56FFBBC20864}" presName="text" presStyleLbl="fgAcc0" presStyleIdx="0" presStyleCnt="1" custScaleX="1244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0853A0-8815-464A-AF83-C539158A114A}" type="pres">
      <dgm:prSet presAssocID="{DA659A00-B17B-43D4-8E7E-56FFBBC20864}" presName="hierChild2" presStyleCnt="0"/>
      <dgm:spPr/>
      <dgm:t>
        <a:bodyPr/>
        <a:lstStyle/>
        <a:p>
          <a:endParaRPr lang="en-US"/>
        </a:p>
      </dgm:t>
    </dgm:pt>
    <dgm:pt modelId="{725E7861-87C3-43BD-A534-0C98D14E0239}" type="pres">
      <dgm:prSet presAssocID="{85F636CD-7D19-496B-8A97-E7E89180ACE5}" presName="Name10" presStyleLbl="parChTrans1D2" presStyleIdx="0" presStyleCnt="2"/>
      <dgm:spPr/>
      <dgm:t>
        <a:bodyPr/>
        <a:lstStyle/>
        <a:p>
          <a:endParaRPr lang="en-US"/>
        </a:p>
      </dgm:t>
    </dgm:pt>
    <dgm:pt modelId="{502D046C-9BF2-4DFE-90B4-94C3110C8BC0}" type="pres">
      <dgm:prSet presAssocID="{1DCBA72C-A6D0-4C9D-A792-86C612DE5DD3}" presName="hierRoot2" presStyleCnt="0"/>
      <dgm:spPr/>
      <dgm:t>
        <a:bodyPr/>
        <a:lstStyle/>
        <a:p>
          <a:endParaRPr lang="en-US"/>
        </a:p>
      </dgm:t>
    </dgm:pt>
    <dgm:pt modelId="{405E4874-7C67-42B1-92EB-333AEBD93BCE}" type="pres">
      <dgm:prSet presAssocID="{1DCBA72C-A6D0-4C9D-A792-86C612DE5DD3}" presName="composite2" presStyleCnt="0"/>
      <dgm:spPr/>
      <dgm:t>
        <a:bodyPr/>
        <a:lstStyle/>
        <a:p>
          <a:endParaRPr lang="en-US"/>
        </a:p>
      </dgm:t>
    </dgm:pt>
    <dgm:pt modelId="{1883335F-550E-4136-AD31-2870F5DBF67E}" type="pres">
      <dgm:prSet presAssocID="{1DCBA72C-A6D0-4C9D-A792-86C612DE5DD3}" presName="background2" presStyleLbl="node2" presStyleIdx="0" presStyleCnt="2"/>
      <dgm:spPr/>
      <dgm:t>
        <a:bodyPr/>
        <a:lstStyle/>
        <a:p>
          <a:endParaRPr lang="en-US"/>
        </a:p>
      </dgm:t>
    </dgm:pt>
    <dgm:pt modelId="{BB55F81D-4D30-4DAE-BFEA-18DE8FF628F7}" type="pres">
      <dgm:prSet presAssocID="{1DCBA72C-A6D0-4C9D-A792-86C612DE5DD3}" presName="text2" presStyleLbl="fgAcc2" presStyleIdx="0" presStyleCnt="2" custScaleX="201723" custScaleY="75980" custLinFactNeighborX="-3088" custLinFactNeighborY="-2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B3D443-009D-4FE9-8AA4-9885EAA64B1E}" type="pres">
      <dgm:prSet presAssocID="{1DCBA72C-A6D0-4C9D-A792-86C612DE5DD3}" presName="hierChild3" presStyleCnt="0"/>
      <dgm:spPr/>
      <dgm:t>
        <a:bodyPr/>
        <a:lstStyle/>
        <a:p>
          <a:endParaRPr lang="en-US"/>
        </a:p>
      </dgm:t>
    </dgm:pt>
    <dgm:pt modelId="{2BBD5A60-D07E-4D62-8990-DF7BD86BC331}" type="pres">
      <dgm:prSet presAssocID="{1179760D-145C-4707-A05D-67C8A65A3111}" presName="Name17" presStyleLbl="parChTrans1D3" presStyleIdx="0" presStyleCnt="4"/>
      <dgm:spPr/>
      <dgm:t>
        <a:bodyPr/>
        <a:lstStyle/>
        <a:p>
          <a:endParaRPr lang="en-US"/>
        </a:p>
      </dgm:t>
    </dgm:pt>
    <dgm:pt modelId="{6A4DD89B-2325-4EDA-8A3E-C04E4D7C1E4F}" type="pres">
      <dgm:prSet presAssocID="{7D064290-6B01-4245-9640-1CFB2D1808FB}" presName="hierRoot3" presStyleCnt="0"/>
      <dgm:spPr/>
      <dgm:t>
        <a:bodyPr/>
        <a:lstStyle/>
        <a:p>
          <a:endParaRPr lang="en-US"/>
        </a:p>
      </dgm:t>
    </dgm:pt>
    <dgm:pt modelId="{C16AD8E6-4D94-403E-A17A-286A9FC8C19B}" type="pres">
      <dgm:prSet presAssocID="{7D064290-6B01-4245-9640-1CFB2D1808FB}" presName="composite3" presStyleCnt="0"/>
      <dgm:spPr/>
      <dgm:t>
        <a:bodyPr/>
        <a:lstStyle/>
        <a:p>
          <a:endParaRPr lang="en-US"/>
        </a:p>
      </dgm:t>
    </dgm:pt>
    <dgm:pt modelId="{8072EE9F-27E9-4EEE-BF15-B7F4A8774B52}" type="pres">
      <dgm:prSet presAssocID="{7D064290-6B01-4245-9640-1CFB2D1808FB}" presName="background3" presStyleLbl="node3" presStyleIdx="0" presStyleCnt="4"/>
      <dgm:spPr/>
      <dgm:t>
        <a:bodyPr/>
        <a:lstStyle/>
        <a:p>
          <a:endParaRPr lang="en-US"/>
        </a:p>
      </dgm:t>
    </dgm:pt>
    <dgm:pt modelId="{2CC5CDAB-8581-43F0-87CB-E4F09D88F9BD}" type="pres">
      <dgm:prSet presAssocID="{7D064290-6B01-4245-9640-1CFB2D1808FB}" presName="text3" presStyleLbl="fgAcc3" presStyleIdx="0" presStyleCnt="4" custScaleX="159059" custScaleY="8873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A2BB003-A0AD-44BB-8697-3C0750935D52}" type="pres">
      <dgm:prSet presAssocID="{7D064290-6B01-4245-9640-1CFB2D1808FB}" presName="hierChild4" presStyleCnt="0"/>
      <dgm:spPr/>
      <dgm:t>
        <a:bodyPr/>
        <a:lstStyle/>
        <a:p>
          <a:endParaRPr lang="en-US"/>
        </a:p>
      </dgm:t>
    </dgm:pt>
    <dgm:pt modelId="{5CA2482D-D622-4048-8576-D33B6A043986}" type="pres">
      <dgm:prSet presAssocID="{840DEBEC-7454-4D84-ABFB-055DE281A365}" presName="Name23" presStyleLbl="parChTrans1D4" presStyleIdx="0" presStyleCnt="6"/>
      <dgm:spPr/>
      <dgm:t>
        <a:bodyPr/>
        <a:lstStyle/>
        <a:p>
          <a:endParaRPr lang="en-US"/>
        </a:p>
      </dgm:t>
    </dgm:pt>
    <dgm:pt modelId="{6D651516-BC0E-4BC5-8B23-FA4E5C64A118}" type="pres">
      <dgm:prSet presAssocID="{D7056E77-F73D-469F-954A-C1C618D5236B}" presName="hierRoot4" presStyleCnt="0"/>
      <dgm:spPr/>
      <dgm:t>
        <a:bodyPr/>
        <a:lstStyle/>
        <a:p>
          <a:endParaRPr lang="en-US"/>
        </a:p>
      </dgm:t>
    </dgm:pt>
    <dgm:pt modelId="{DE1BD385-3936-4CC4-B262-2B1CD4B86832}" type="pres">
      <dgm:prSet presAssocID="{D7056E77-F73D-469F-954A-C1C618D5236B}" presName="composite4" presStyleCnt="0"/>
      <dgm:spPr/>
      <dgm:t>
        <a:bodyPr/>
        <a:lstStyle/>
        <a:p>
          <a:endParaRPr lang="en-US"/>
        </a:p>
      </dgm:t>
    </dgm:pt>
    <dgm:pt modelId="{AB6A66F4-4A68-4044-9867-F707FD178D20}" type="pres">
      <dgm:prSet presAssocID="{D7056E77-F73D-469F-954A-C1C618D5236B}" presName="background4" presStyleLbl="node4" presStyleIdx="0" presStyleCnt="6"/>
      <dgm:spPr/>
      <dgm:t>
        <a:bodyPr/>
        <a:lstStyle/>
        <a:p>
          <a:endParaRPr lang="en-US"/>
        </a:p>
      </dgm:t>
    </dgm:pt>
    <dgm:pt modelId="{E0BB3D6E-0933-4CB1-9E81-E06D8624152C}" type="pres">
      <dgm:prSet presAssocID="{D7056E77-F73D-469F-954A-C1C618D5236B}" presName="text4" presStyleLbl="fgAcc4" presStyleIdx="0" presStyleCnt="6" custScaleY="811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961ACD-53AB-4AA5-8905-9A98BEC364BD}" type="pres">
      <dgm:prSet presAssocID="{D7056E77-F73D-469F-954A-C1C618D5236B}" presName="hierChild5" presStyleCnt="0"/>
      <dgm:spPr/>
      <dgm:t>
        <a:bodyPr/>
        <a:lstStyle/>
        <a:p>
          <a:endParaRPr lang="en-US"/>
        </a:p>
      </dgm:t>
    </dgm:pt>
    <dgm:pt modelId="{2FD9F6C2-1AE7-4E98-A577-8F6987E153D6}" type="pres">
      <dgm:prSet presAssocID="{F133114B-34E2-472D-9016-772EE83A370A}" presName="Name23" presStyleLbl="parChTrans1D4" presStyleIdx="1" presStyleCnt="6"/>
      <dgm:spPr/>
      <dgm:t>
        <a:bodyPr/>
        <a:lstStyle/>
        <a:p>
          <a:endParaRPr lang="en-US"/>
        </a:p>
      </dgm:t>
    </dgm:pt>
    <dgm:pt modelId="{CE60D3B7-87B2-4BDA-9DB1-A84E89948832}" type="pres">
      <dgm:prSet presAssocID="{8C81B8E5-8984-4228-B811-50586A92BA6A}" presName="hierRoot4" presStyleCnt="0"/>
      <dgm:spPr/>
      <dgm:t>
        <a:bodyPr/>
        <a:lstStyle/>
        <a:p>
          <a:endParaRPr lang="en-US"/>
        </a:p>
      </dgm:t>
    </dgm:pt>
    <dgm:pt modelId="{0E549E70-C776-4630-85A2-BB2EB77795CB}" type="pres">
      <dgm:prSet presAssocID="{8C81B8E5-8984-4228-B811-50586A92BA6A}" presName="composite4" presStyleCnt="0"/>
      <dgm:spPr/>
      <dgm:t>
        <a:bodyPr/>
        <a:lstStyle/>
        <a:p>
          <a:endParaRPr lang="en-US"/>
        </a:p>
      </dgm:t>
    </dgm:pt>
    <dgm:pt modelId="{0A0EB626-75F2-4693-8A90-FE9F32FE3D1B}" type="pres">
      <dgm:prSet presAssocID="{8C81B8E5-8984-4228-B811-50586A92BA6A}" presName="background4" presStyleLbl="node4" presStyleIdx="1" presStyleCnt="6"/>
      <dgm:spPr/>
      <dgm:t>
        <a:bodyPr/>
        <a:lstStyle/>
        <a:p>
          <a:endParaRPr lang="en-US"/>
        </a:p>
      </dgm:t>
    </dgm:pt>
    <dgm:pt modelId="{F513BAA3-048C-4B1B-BC21-FFE73EDE9525}" type="pres">
      <dgm:prSet presAssocID="{8C81B8E5-8984-4228-B811-50586A92BA6A}" presName="text4" presStyleLbl="fgAcc4" presStyleIdx="1" presStyleCnt="6" custScaleX="1071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562F03-2740-48AA-A830-3005312CC75B}" type="pres">
      <dgm:prSet presAssocID="{8C81B8E5-8984-4228-B811-50586A92BA6A}" presName="hierChild5" presStyleCnt="0"/>
      <dgm:spPr/>
      <dgm:t>
        <a:bodyPr/>
        <a:lstStyle/>
        <a:p>
          <a:endParaRPr lang="en-US"/>
        </a:p>
      </dgm:t>
    </dgm:pt>
    <dgm:pt modelId="{FF69CC93-861E-4674-A4A3-7DD5A376D02F}" type="pres">
      <dgm:prSet presAssocID="{3509B212-AE9D-496F-94B0-7F98163F4111}" presName="Name23" presStyleLbl="parChTrans1D4" presStyleIdx="2" presStyleCnt="6"/>
      <dgm:spPr/>
      <dgm:t>
        <a:bodyPr/>
        <a:lstStyle/>
        <a:p>
          <a:endParaRPr lang="en-US"/>
        </a:p>
      </dgm:t>
    </dgm:pt>
    <dgm:pt modelId="{A09257F7-40D0-4515-BF97-73713FCE59B3}" type="pres">
      <dgm:prSet presAssocID="{66FC2C1E-790C-4D3D-86D5-97F2D649104E}" presName="hierRoot4" presStyleCnt="0"/>
      <dgm:spPr/>
      <dgm:t>
        <a:bodyPr/>
        <a:lstStyle/>
        <a:p>
          <a:endParaRPr lang="en-US"/>
        </a:p>
      </dgm:t>
    </dgm:pt>
    <dgm:pt modelId="{527A9555-3E6E-4B02-9DFA-8D52AEF954CA}" type="pres">
      <dgm:prSet presAssocID="{66FC2C1E-790C-4D3D-86D5-97F2D649104E}" presName="composite4" presStyleCnt="0"/>
      <dgm:spPr/>
      <dgm:t>
        <a:bodyPr/>
        <a:lstStyle/>
        <a:p>
          <a:endParaRPr lang="en-US"/>
        </a:p>
      </dgm:t>
    </dgm:pt>
    <dgm:pt modelId="{EA960959-1972-4240-826A-54618C3DF0C0}" type="pres">
      <dgm:prSet presAssocID="{66FC2C1E-790C-4D3D-86D5-97F2D649104E}" presName="background4" presStyleLbl="node4" presStyleIdx="2" presStyleCnt="6"/>
      <dgm:spPr/>
      <dgm:t>
        <a:bodyPr/>
        <a:lstStyle/>
        <a:p>
          <a:endParaRPr lang="en-US"/>
        </a:p>
      </dgm:t>
    </dgm:pt>
    <dgm:pt modelId="{3879EC37-9E13-404F-BA9E-81D703C0B75F}" type="pres">
      <dgm:prSet presAssocID="{66FC2C1E-790C-4D3D-86D5-97F2D649104E}" presName="text4" presStyleLbl="fgAcc4" presStyleIdx="2" presStyleCnt="6" custScaleX="1232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00CF50-5C2E-4E87-A42F-B2EF14BFDBFD}" type="pres">
      <dgm:prSet presAssocID="{66FC2C1E-790C-4D3D-86D5-97F2D649104E}" presName="hierChild5" presStyleCnt="0"/>
      <dgm:spPr/>
      <dgm:t>
        <a:bodyPr/>
        <a:lstStyle/>
        <a:p>
          <a:endParaRPr lang="en-US"/>
        </a:p>
      </dgm:t>
    </dgm:pt>
    <dgm:pt modelId="{B39CB347-83E1-4C72-A1CD-82CA8784C036}" type="pres">
      <dgm:prSet presAssocID="{D51A11DF-9B07-493E-BA43-8B1FE05BAC77}" presName="Name23" presStyleLbl="parChTrans1D4" presStyleIdx="3" presStyleCnt="6"/>
      <dgm:spPr/>
      <dgm:t>
        <a:bodyPr/>
        <a:lstStyle/>
        <a:p>
          <a:endParaRPr lang="en-US"/>
        </a:p>
      </dgm:t>
    </dgm:pt>
    <dgm:pt modelId="{AD06BEE3-B7BF-429F-9055-AE5FBF2CAEFD}" type="pres">
      <dgm:prSet presAssocID="{C05049E1-B6E5-4825-9829-341B5CE3949F}" presName="hierRoot4" presStyleCnt="0"/>
      <dgm:spPr/>
      <dgm:t>
        <a:bodyPr/>
        <a:lstStyle/>
        <a:p>
          <a:endParaRPr lang="en-US"/>
        </a:p>
      </dgm:t>
    </dgm:pt>
    <dgm:pt modelId="{BE985D39-0FE4-4CBB-A56C-371D24A18484}" type="pres">
      <dgm:prSet presAssocID="{C05049E1-B6E5-4825-9829-341B5CE3949F}" presName="composite4" presStyleCnt="0"/>
      <dgm:spPr/>
      <dgm:t>
        <a:bodyPr/>
        <a:lstStyle/>
        <a:p>
          <a:endParaRPr lang="en-US"/>
        </a:p>
      </dgm:t>
    </dgm:pt>
    <dgm:pt modelId="{657DEDEE-2C3C-4BB5-A65D-6A0DD1E75E1A}" type="pres">
      <dgm:prSet presAssocID="{C05049E1-B6E5-4825-9829-341B5CE3949F}" presName="background4" presStyleLbl="node4" presStyleIdx="3" presStyleCnt="6"/>
      <dgm:spPr/>
      <dgm:t>
        <a:bodyPr/>
        <a:lstStyle/>
        <a:p>
          <a:endParaRPr lang="en-US"/>
        </a:p>
      </dgm:t>
    </dgm:pt>
    <dgm:pt modelId="{CF861523-DA11-48B2-B569-5863A1B79CE9}" type="pres">
      <dgm:prSet presAssocID="{C05049E1-B6E5-4825-9829-341B5CE3949F}" presName="text4" presStyleLbl="fgAcc4" presStyleIdx="3" presStyleCnt="6" custScaleY="700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04407B-D1DC-4606-A666-EE897AD73450}" type="pres">
      <dgm:prSet presAssocID="{C05049E1-B6E5-4825-9829-341B5CE3949F}" presName="hierChild5" presStyleCnt="0"/>
      <dgm:spPr/>
      <dgm:t>
        <a:bodyPr/>
        <a:lstStyle/>
        <a:p>
          <a:endParaRPr lang="en-US"/>
        </a:p>
      </dgm:t>
    </dgm:pt>
    <dgm:pt modelId="{A1C7B1D0-4BBB-427A-B60B-094839501C21}" type="pres">
      <dgm:prSet presAssocID="{8D3D92C7-A229-4CF0-80EB-9BAA8CA706F0}" presName="Name17" presStyleLbl="parChTrans1D3" presStyleIdx="1" presStyleCnt="4"/>
      <dgm:spPr/>
      <dgm:t>
        <a:bodyPr/>
        <a:lstStyle/>
        <a:p>
          <a:endParaRPr lang="en-US"/>
        </a:p>
      </dgm:t>
    </dgm:pt>
    <dgm:pt modelId="{C731B5C0-0483-4BFD-A481-CCE2C75EF939}" type="pres">
      <dgm:prSet presAssocID="{394194F6-88DB-4AC4-B724-757ECCDEFD97}" presName="hierRoot3" presStyleCnt="0"/>
      <dgm:spPr/>
      <dgm:t>
        <a:bodyPr/>
        <a:lstStyle/>
        <a:p>
          <a:endParaRPr lang="en-US"/>
        </a:p>
      </dgm:t>
    </dgm:pt>
    <dgm:pt modelId="{88FAE790-1DBA-4547-A99A-45438024D89B}" type="pres">
      <dgm:prSet presAssocID="{394194F6-88DB-4AC4-B724-757ECCDEFD97}" presName="composite3" presStyleCnt="0"/>
      <dgm:spPr/>
      <dgm:t>
        <a:bodyPr/>
        <a:lstStyle/>
        <a:p>
          <a:endParaRPr lang="en-US"/>
        </a:p>
      </dgm:t>
    </dgm:pt>
    <dgm:pt modelId="{2A93936D-A2E9-474E-B699-2EA6B5159D90}" type="pres">
      <dgm:prSet presAssocID="{394194F6-88DB-4AC4-B724-757ECCDEFD97}" presName="background3" presStyleLbl="node3" presStyleIdx="1" presStyleCnt="4"/>
      <dgm:spPr/>
      <dgm:t>
        <a:bodyPr/>
        <a:lstStyle/>
        <a:p>
          <a:endParaRPr lang="en-US"/>
        </a:p>
      </dgm:t>
    </dgm:pt>
    <dgm:pt modelId="{1A876219-E268-440B-BE0A-55E62AF681F9}" type="pres">
      <dgm:prSet presAssocID="{394194F6-88DB-4AC4-B724-757ECCDEFD97}" presName="text3" presStyleLbl="fgAcc3" presStyleIdx="1" presStyleCnt="4" custScaleX="144286" custScaleY="928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34D7F5-DFED-422D-A31B-3B7272A1AE26}" type="pres">
      <dgm:prSet presAssocID="{394194F6-88DB-4AC4-B724-757ECCDEFD97}" presName="hierChild4" presStyleCnt="0"/>
      <dgm:spPr/>
      <dgm:t>
        <a:bodyPr/>
        <a:lstStyle/>
        <a:p>
          <a:endParaRPr lang="en-US"/>
        </a:p>
      </dgm:t>
    </dgm:pt>
    <dgm:pt modelId="{1D5D311E-35DC-4403-93DF-4C823A601FEC}" type="pres">
      <dgm:prSet presAssocID="{17DAE8E9-C031-45AD-886D-4BADB4D72EB5}" presName="Name10" presStyleLbl="parChTrans1D2" presStyleIdx="1" presStyleCnt="2"/>
      <dgm:spPr/>
      <dgm:t>
        <a:bodyPr/>
        <a:lstStyle/>
        <a:p>
          <a:endParaRPr lang="en-US"/>
        </a:p>
      </dgm:t>
    </dgm:pt>
    <dgm:pt modelId="{24B8C3FF-3754-48A1-B231-1C9C916FD76E}" type="pres">
      <dgm:prSet presAssocID="{C72F8BBE-C3E9-4D79-8B06-5742AC00CF71}" presName="hierRoot2" presStyleCnt="0"/>
      <dgm:spPr/>
      <dgm:t>
        <a:bodyPr/>
        <a:lstStyle/>
        <a:p>
          <a:endParaRPr lang="en-US"/>
        </a:p>
      </dgm:t>
    </dgm:pt>
    <dgm:pt modelId="{328CC746-57A7-41C2-B57C-B7C5CB7EE4AD}" type="pres">
      <dgm:prSet presAssocID="{C72F8BBE-C3E9-4D79-8B06-5742AC00CF71}" presName="composite2" presStyleCnt="0"/>
      <dgm:spPr/>
      <dgm:t>
        <a:bodyPr/>
        <a:lstStyle/>
        <a:p>
          <a:endParaRPr lang="en-US"/>
        </a:p>
      </dgm:t>
    </dgm:pt>
    <dgm:pt modelId="{282DC0BF-6D3D-43B3-8B3D-101AA3F78595}" type="pres">
      <dgm:prSet presAssocID="{C72F8BBE-C3E9-4D79-8B06-5742AC00CF71}" presName="background2" presStyleLbl="node2" presStyleIdx="1" presStyleCnt="2"/>
      <dgm:spPr/>
      <dgm:t>
        <a:bodyPr/>
        <a:lstStyle/>
        <a:p>
          <a:endParaRPr lang="en-US"/>
        </a:p>
      </dgm:t>
    </dgm:pt>
    <dgm:pt modelId="{C1C329B1-6A8F-4ED9-8AB7-5F0D964BFB5D}" type="pres">
      <dgm:prSet presAssocID="{C72F8BBE-C3E9-4D79-8B06-5742AC00CF71}" presName="text2" presStyleLbl="fgAcc2" presStyleIdx="1" presStyleCnt="2" custScaleX="201482" custScaleY="77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76A1F0-41F2-43F9-A32E-112E019273BD}" type="pres">
      <dgm:prSet presAssocID="{C72F8BBE-C3E9-4D79-8B06-5742AC00CF71}" presName="hierChild3" presStyleCnt="0"/>
      <dgm:spPr/>
      <dgm:t>
        <a:bodyPr/>
        <a:lstStyle/>
        <a:p>
          <a:endParaRPr lang="en-US"/>
        </a:p>
      </dgm:t>
    </dgm:pt>
    <dgm:pt modelId="{712B8280-FCAE-4C50-938A-26F281DB4E30}" type="pres">
      <dgm:prSet presAssocID="{B935C810-EBCA-410D-B500-8C1548CEB866}" presName="Name17" presStyleLbl="parChTrans1D3" presStyleIdx="2" presStyleCnt="4"/>
      <dgm:spPr/>
      <dgm:t>
        <a:bodyPr/>
        <a:lstStyle/>
        <a:p>
          <a:endParaRPr lang="en-US"/>
        </a:p>
      </dgm:t>
    </dgm:pt>
    <dgm:pt modelId="{6405346F-8CE1-48CA-BE77-594911FD52FE}" type="pres">
      <dgm:prSet presAssocID="{D35AB456-517D-4F71-BA51-FAC85980729C}" presName="hierRoot3" presStyleCnt="0"/>
      <dgm:spPr/>
      <dgm:t>
        <a:bodyPr/>
        <a:lstStyle/>
        <a:p>
          <a:endParaRPr lang="en-US"/>
        </a:p>
      </dgm:t>
    </dgm:pt>
    <dgm:pt modelId="{FB2AE82D-98EC-40FA-A8BA-77386D7ABF56}" type="pres">
      <dgm:prSet presAssocID="{D35AB456-517D-4F71-BA51-FAC85980729C}" presName="composite3" presStyleCnt="0"/>
      <dgm:spPr/>
      <dgm:t>
        <a:bodyPr/>
        <a:lstStyle/>
        <a:p>
          <a:endParaRPr lang="en-US"/>
        </a:p>
      </dgm:t>
    </dgm:pt>
    <dgm:pt modelId="{9E8B1F08-E25B-47C1-A7DF-BB366265DE37}" type="pres">
      <dgm:prSet presAssocID="{D35AB456-517D-4F71-BA51-FAC85980729C}" presName="background3" presStyleLbl="node3" presStyleIdx="2" presStyleCnt="4"/>
      <dgm:spPr/>
      <dgm:t>
        <a:bodyPr/>
        <a:lstStyle/>
        <a:p>
          <a:endParaRPr lang="en-US"/>
        </a:p>
      </dgm:t>
    </dgm:pt>
    <dgm:pt modelId="{0DBBAFB0-C47E-4E92-A869-BB216CBF1BB8}" type="pres">
      <dgm:prSet presAssocID="{D35AB456-517D-4F71-BA51-FAC85980729C}" presName="text3" presStyleLbl="fgAcc3" presStyleIdx="2" presStyleCnt="4" custScaleX="1490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EE5606-A0D6-4D08-BFB1-38B8A7D7ED2A}" type="pres">
      <dgm:prSet presAssocID="{D35AB456-517D-4F71-BA51-FAC85980729C}" presName="hierChild4" presStyleCnt="0"/>
      <dgm:spPr/>
      <dgm:t>
        <a:bodyPr/>
        <a:lstStyle/>
        <a:p>
          <a:endParaRPr lang="en-US"/>
        </a:p>
      </dgm:t>
    </dgm:pt>
    <dgm:pt modelId="{DAA82599-E4CD-44F8-BDE7-1D5EDE49DB98}" type="pres">
      <dgm:prSet presAssocID="{C1078B54-3091-43B5-B345-9ABEDAF8C94B}" presName="Name23" presStyleLbl="parChTrans1D4" presStyleIdx="4" presStyleCnt="6"/>
      <dgm:spPr/>
      <dgm:t>
        <a:bodyPr/>
        <a:lstStyle/>
        <a:p>
          <a:endParaRPr lang="en-US"/>
        </a:p>
      </dgm:t>
    </dgm:pt>
    <dgm:pt modelId="{39C14593-405C-43EB-835D-F11BD942D3C8}" type="pres">
      <dgm:prSet presAssocID="{E8E40E77-EAC0-4460-9D8C-E7D0572A97F5}" presName="hierRoot4" presStyleCnt="0"/>
      <dgm:spPr/>
      <dgm:t>
        <a:bodyPr/>
        <a:lstStyle/>
        <a:p>
          <a:endParaRPr lang="en-US"/>
        </a:p>
      </dgm:t>
    </dgm:pt>
    <dgm:pt modelId="{4472479E-103D-4594-93EC-D1D983D64546}" type="pres">
      <dgm:prSet presAssocID="{E8E40E77-EAC0-4460-9D8C-E7D0572A97F5}" presName="composite4" presStyleCnt="0"/>
      <dgm:spPr/>
      <dgm:t>
        <a:bodyPr/>
        <a:lstStyle/>
        <a:p>
          <a:endParaRPr lang="en-US"/>
        </a:p>
      </dgm:t>
    </dgm:pt>
    <dgm:pt modelId="{946F5058-54D1-4FBB-A8EE-B382083F477F}" type="pres">
      <dgm:prSet presAssocID="{E8E40E77-EAC0-4460-9D8C-E7D0572A97F5}" presName="background4" presStyleLbl="node4" presStyleIdx="4" presStyleCnt="6"/>
      <dgm:spPr/>
      <dgm:t>
        <a:bodyPr/>
        <a:lstStyle/>
        <a:p>
          <a:endParaRPr lang="en-US"/>
        </a:p>
      </dgm:t>
    </dgm:pt>
    <dgm:pt modelId="{0E9E5C94-CB2B-49C9-8010-40BD62700A51}" type="pres">
      <dgm:prSet presAssocID="{E8E40E77-EAC0-4460-9D8C-E7D0572A97F5}" presName="text4" presStyleLbl="fgAcc4" presStyleIdx="4" presStyleCnt="6" custScaleY="1346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8A203E-8A9D-4BB7-A99A-5C1BE71ED8A0}" type="pres">
      <dgm:prSet presAssocID="{E8E40E77-EAC0-4460-9D8C-E7D0572A97F5}" presName="hierChild5" presStyleCnt="0"/>
      <dgm:spPr/>
      <dgm:t>
        <a:bodyPr/>
        <a:lstStyle/>
        <a:p>
          <a:endParaRPr lang="en-US"/>
        </a:p>
      </dgm:t>
    </dgm:pt>
    <dgm:pt modelId="{A4BF817D-545B-4C0C-925C-C2A9D7219BEA}" type="pres">
      <dgm:prSet presAssocID="{10356D4D-5EBF-4F33-93FC-826C23D9B336}" presName="Name23" presStyleLbl="parChTrans1D4" presStyleIdx="5" presStyleCnt="6"/>
      <dgm:spPr/>
      <dgm:t>
        <a:bodyPr/>
        <a:lstStyle/>
        <a:p>
          <a:endParaRPr lang="en-US"/>
        </a:p>
      </dgm:t>
    </dgm:pt>
    <dgm:pt modelId="{DA5F85BE-F7CD-4A96-A22C-54BDAA4E6F45}" type="pres">
      <dgm:prSet presAssocID="{12090F86-9DBD-4F46-B5FA-D0977DD0F411}" presName="hierRoot4" presStyleCnt="0"/>
      <dgm:spPr/>
      <dgm:t>
        <a:bodyPr/>
        <a:lstStyle/>
        <a:p>
          <a:endParaRPr lang="en-US"/>
        </a:p>
      </dgm:t>
    </dgm:pt>
    <dgm:pt modelId="{D4FF0A74-99CC-434B-8D04-F6D0DEBA7283}" type="pres">
      <dgm:prSet presAssocID="{12090F86-9DBD-4F46-B5FA-D0977DD0F411}" presName="composite4" presStyleCnt="0"/>
      <dgm:spPr/>
      <dgm:t>
        <a:bodyPr/>
        <a:lstStyle/>
        <a:p>
          <a:endParaRPr lang="en-US"/>
        </a:p>
      </dgm:t>
    </dgm:pt>
    <dgm:pt modelId="{C159F89E-2914-4CFE-81F7-6454BBD60DD4}" type="pres">
      <dgm:prSet presAssocID="{12090F86-9DBD-4F46-B5FA-D0977DD0F411}" presName="background4" presStyleLbl="node4" presStyleIdx="5" presStyleCnt="6"/>
      <dgm:spPr/>
      <dgm:t>
        <a:bodyPr/>
        <a:lstStyle/>
        <a:p>
          <a:endParaRPr lang="en-US"/>
        </a:p>
      </dgm:t>
    </dgm:pt>
    <dgm:pt modelId="{671A8726-53A5-418A-AE7C-1958FCE62707}" type="pres">
      <dgm:prSet presAssocID="{12090F86-9DBD-4F46-B5FA-D0977DD0F411}" presName="text4" presStyleLbl="fgAcc4" presStyleIdx="5" presStyleCnt="6" custScaleY="1400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451540-FD11-4081-9AC3-9D7CBDC18331}" type="pres">
      <dgm:prSet presAssocID="{12090F86-9DBD-4F46-B5FA-D0977DD0F411}" presName="hierChild5" presStyleCnt="0"/>
      <dgm:spPr/>
      <dgm:t>
        <a:bodyPr/>
        <a:lstStyle/>
        <a:p>
          <a:endParaRPr lang="en-US"/>
        </a:p>
      </dgm:t>
    </dgm:pt>
    <dgm:pt modelId="{6B61EFB6-DD99-4A0C-A107-86040A70EF47}" type="pres">
      <dgm:prSet presAssocID="{B75FDA9F-11CA-4853-8E6D-4D366B688E58}" presName="Name17" presStyleLbl="parChTrans1D3" presStyleIdx="3" presStyleCnt="4"/>
      <dgm:spPr/>
      <dgm:t>
        <a:bodyPr/>
        <a:lstStyle/>
        <a:p>
          <a:endParaRPr lang="en-US"/>
        </a:p>
      </dgm:t>
    </dgm:pt>
    <dgm:pt modelId="{EED616FD-139E-46A7-A3D8-F817FF34F98B}" type="pres">
      <dgm:prSet presAssocID="{182818A7-9627-4378-96C5-38710096F82C}" presName="hierRoot3" presStyleCnt="0"/>
      <dgm:spPr/>
      <dgm:t>
        <a:bodyPr/>
        <a:lstStyle/>
        <a:p>
          <a:endParaRPr lang="en-US"/>
        </a:p>
      </dgm:t>
    </dgm:pt>
    <dgm:pt modelId="{A137EB1C-FAF7-45E2-9503-22A9A091209F}" type="pres">
      <dgm:prSet presAssocID="{182818A7-9627-4378-96C5-38710096F82C}" presName="composite3" presStyleCnt="0"/>
      <dgm:spPr/>
      <dgm:t>
        <a:bodyPr/>
        <a:lstStyle/>
        <a:p>
          <a:endParaRPr lang="en-US"/>
        </a:p>
      </dgm:t>
    </dgm:pt>
    <dgm:pt modelId="{A77181D2-F9D6-41FD-B08A-8EF51E48B905}" type="pres">
      <dgm:prSet presAssocID="{182818A7-9627-4378-96C5-38710096F82C}" presName="background3" presStyleLbl="node3" presStyleIdx="3" presStyleCnt="4"/>
      <dgm:spPr/>
      <dgm:t>
        <a:bodyPr/>
        <a:lstStyle/>
        <a:p>
          <a:endParaRPr lang="en-US"/>
        </a:p>
      </dgm:t>
    </dgm:pt>
    <dgm:pt modelId="{F317EE3C-CAD0-4D9B-954F-FDD1B6F32B6B}" type="pres">
      <dgm:prSet presAssocID="{182818A7-9627-4378-96C5-38710096F82C}" presName="text3" presStyleLbl="fgAcc3" presStyleIdx="3" presStyleCnt="4" custScaleX="1479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E10F54-D0D1-4071-BDC8-AB8E687E8A2B}" type="pres">
      <dgm:prSet presAssocID="{182818A7-9627-4378-96C5-38710096F82C}" presName="hierChild4" presStyleCnt="0"/>
      <dgm:spPr/>
      <dgm:t>
        <a:bodyPr/>
        <a:lstStyle/>
        <a:p>
          <a:endParaRPr lang="en-US"/>
        </a:p>
      </dgm:t>
    </dgm:pt>
  </dgm:ptLst>
  <dgm:cxnLst>
    <dgm:cxn modelId="{634C7CA3-8B2C-4E43-BFDA-28959E11FEAE}" type="presOf" srcId="{8D3D92C7-A229-4CF0-80EB-9BAA8CA706F0}" destId="{A1C7B1D0-4BBB-427A-B60B-094839501C21}" srcOrd="0" destOrd="0" presId="urn:microsoft.com/office/officeart/2005/8/layout/hierarchy1"/>
    <dgm:cxn modelId="{04F7CE97-FACB-4123-AFCD-65761E48E595}" type="presOf" srcId="{3509B212-AE9D-496F-94B0-7F98163F4111}" destId="{FF69CC93-861E-4674-A4A3-7DD5A376D02F}" srcOrd="0" destOrd="0" presId="urn:microsoft.com/office/officeart/2005/8/layout/hierarchy1"/>
    <dgm:cxn modelId="{24E8E418-3EDA-4038-8D7E-BB52F9182883}" srcId="{C72F8BBE-C3E9-4D79-8B06-5742AC00CF71}" destId="{D35AB456-517D-4F71-BA51-FAC85980729C}" srcOrd="0" destOrd="0" parTransId="{B935C810-EBCA-410D-B500-8C1548CEB866}" sibTransId="{7D09CE1E-9B32-4C47-AEF2-72CF15FE32AA}"/>
    <dgm:cxn modelId="{0193AAD3-FD7F-4E6C-B737-B74E62AE3347}" srcId="{D35AB456-517D-4F71-BA51-FAC85980729C}" destId="{E8E40E77-EAC0-4460-9D8C-E7D0572A97F5}" srcOrd="0" destOrd="0" parTransId="{C1078B54-3091-43B5-B345-9ABEDAF8C94B}" sibTransId="{05616EA3-34F8-4404-AC69-F477C00BFE8C}"/>
    <dgm:cxn modelId="{7C4190ED-F8B5-4ED7-8A3E-8981A7F74DEE}" type="presOf" srcId="{D51A11DF-9B07-493E-BA43-8B1FE05BAC77}" destId="{B39CB347-83E1-4C72-A1CD-82CA8784C036}" srcOrd="0" destOrd="0" presId="urn:microsoft.com/office/officeart/2005/8/layout/hierarchy1"/>
    <dgm:cxn modelId="{8BD427AC-EED9-46CF-B676-437687DB0C53}" type="presOf" srcId="{C1078B54-3091-43B5-B345-9ABEDAF8C94B}" destId="{DAA82599-E4CD-44F8-BDE7-1D5EDE49DB98}" srcOrd="0" destOrd="0" presId="urn:microsoft.com/office/officeart/2005/8/layout/hierarchy1"/>
    <dgm:cxn modelId="{4A79187E-B256-40F8-9C3F-8E7FB2D96AD9}" type="presOf" srcId="{B75FDA9F-11CA-4853-8E6D-4D366B688E58}" destId="{6B61EFB6-DD99-4A0C-A107-86040A70EF47}" srcOrd="0" destOrd="0" presId="urn:microsoft.com/office/officeart/2005/8/layout/hierarchy1"/>
    <dgm:cxn modelId="{95192AA1-6FF5-4CCB-BE02-6965291F1D9D}" type="presOf" srcId="{85F636CD-7D19-496B-8A97-E7E89180ACE5}" destId="{725E7861-87C3-43BD-A534-0C98D14E0239}" srcOrd="0" destOrd="0" presId="urn:microsoft.com/office/officeart/2005/8/layout/hierarchy1"/>
    <dgm:cxn modelId="{2C56A9B1-55A8-460E-9213-7CCE55B6A7AC}" srcId="{7D064290-6B01-4245-9640-1CFB2D1808FB}" destId="{C05049E1-B6E5-4825-9829-341B5CE3949F}" srcOrd="1" destOrd="0" parTransId="{D51A11DF-9B07-493E-BA43-8B1FE05BAC77}" sibTransId="{7D0175A9-C2BE-4A70-9910-16DC5166A7C0}"/>
    <dgm:cxn modelId="{F343DBAF-1356-479C-A7AD-9D3A694356B2}" type="presOf" srcId="{10356D4D-5EBF-4F33-93FC-826C23D9B336}" destId="{A4BF817D-545B-4C0C-925C-C2A9D7219BEA}" srcOrd="0" destOrd="0" presId="urn:microsoft.com/office/officeart/2005/8/layout/hierarchy1"/>
    <dgm:cxn modelId="{77FD55F9-7065-4464-B352-EBA009F501FE}" srcId="{DA659A00-B17B-43D4-8E7E-56FFBBC20864}" destId="{1DCBA72C-A6D0-4C9D-A792-86C612DE5DD3}" srcOrd="0" destOrd="0" parTransId="{85F636CD-7D19-496B-8A97-E7E89180ACE5}" sibTransId="{92AECABB-C2F1-4004-8305-76A82481FE8E}"/>
    <dgm:cxn modelId="{4FD50964-C7FD-4AEE-B55A-9F11D440211C}" type="presOf" srcId="{C05049E1-B6E5-4825-9829-341B5CE3949F}" destId="{CF861523-DA11-48B2-B569-5863A1B79CE9}" srcOrd="0" destOrd="0" presId="urn:microsoft.com/office/officeart/2005/8/layout/hierarchy1"/>
    <dgm:cxn modelId="{9A4ACE06-C034-41F0-899A-98A1EEAEB6F9}" srcId="{1DCBA72C-A6D0-4C9D-A792-86C612DE5DD3}" destId="{7D064290-6B01-4245-9640-1CFB2D1808FB}" srcOrd="0" destOrd="0" parTransId="{1179760D-145C-4707-A05D-67C8A65A3111}" sibTransId="{265D6E0B-C946-436F-8E93-EA5BA7CE09DF}"/>
    <dgm:cxn modelId="{D5F24A24-C1BE-487B-A1B3-8435B7CBFABC}" type="presOf" srcId="{1DCBA72C-A6D0-4C9D-A792-86C612DE5DD3}" destId="{BB55F81D-4D30-4DAE-BFEA-18DE8FF628F7}" srcOrd="0" destOrd="0" presId="urn:microsoft.com/office/officeart/2005/8/layout/hierarchy1"/>
    <dgm:cxn modelId="{1F99A262-EFB7-41EC-ADF4-C8990BEF7B65}" type="presOf" srcId="{8C81B8E5-8984-4228-B811-50586A92BA6A}" destId="{F513BAA3-048C-4B1B-BC21-FFE73EDE9525}" srcOrd="0" destOrd="0" presId="urn:microsoft.com/office/officeart/2005/8/layout/hierarchy1"/>
    <dgm:cxn modelId="{5034B9E5-B914-4535-B443-F4FC5299BF11}" srcId="{7D064290-6B01-4245-9640-1CFB2D1808FB}" destId="{D7056E77-F73D-469F-954A-C1C618D5236B}" srcOrd="0" destOrd="0" parTransId="{840DEBEC-7454-4D84-ABFB-055DE281A365}" sibTransId="{3AD7DD6C-FA3E-4B3C-A5BF-B433407EFB80}"/>
    <dgm:cxn modelId="{F00FD476-3142-43E1-9B34-1B51C530A9E1}" type="presOf" srcId="{DAA8BFBC-EE81-4F49-935F-AC4A4CEF3B28}" destId="{BCAC4DC0-8D58-43BB-8FEB-98A5AAE030D1}" srcOrd="0" destOrd="0" presId="urn:microsoft.com/office/officeart/2005/8/layout/hierarchy1"/>
    <dgm:cxn modelId="{730FDD9D-DB0B-4659-84C3-08C989F5B136}" type="presOf" srcId="{C72F8BBE-C3E9-4D79-8B06-5742AC00CF71}" destId="{C1C329B1-6A8F-4ED9-8AB7-5F0D964BFB5D}" srcOrd="0" destOrd="0" presId="urn:microsoft.com/office/officeart/2005/8/layout/hierarchy1"/>
    <dgm:cxn modelId="{132C12A2-ABA2-4DCC-BFFC-21A12E71B175}" type="presOf" srcId="{7D064290-6B01-4245-9640-1CFB2D1808FB}" destId="{2CC5CDAB-8581-43F0-87CB-E4F09D88F9BD}" srcOrd="0" destOrd="0" presId="urn:microsoft.com/office/officeart/2005/8/layout/hierarchy1"/>
    <dgm:cxn modelId="{846E63E0-8825-456E-9246-EAA3F3277B4D}" type="presOf" srcId="{66FC2C1E-790C-4D3D-86D5-97F2D649104E}" destId="{3879EC37-9E13-404F-BA9E-81D703C0B75F}" srcOrd="0" destOrd="0" presId="urn:microsoft.com/office/officeart/2005/8/layout/hierarchy1"/>
    <dgm:cxn modelId="{C5F413CE-30FD-4B7C-AE11-27806B686DAF}" srcId="{DAA8BFBC-EE81-4F49-935F-AC4A4CEF3B28}" destId="{DA659A00-B17B-43D4-8E7E-56FFBBC20864}" srcOrd="0" destOrd="0" parTransId="{9620AFE0-91DF-4FE2-82CD-793F152913C3}" sibTransId="{073013DF-8E0E-4EC0-8AC5-C170A832BCB1}"/>
    <dgm:cxn modelId="{DC4D36AC-8F15-4F43-8783-04473E3F3577}" srcId="{1DCBA72C-A6D0-4C9D-A792-86C612DE5DD3}" destId="{394194F6-88DB-4AC4-B724-757ECCDEFD97}" srcOrd="1" destOrd="0" parTransId="{8D3D92C7-A229-4CF0-80EB-9BAA8CA706F0}" sibTransId="{17FE3556-2876-40AC-AC0C-4393E777B28F}"/>
    <dgm:cxn modelId="{74B5EEBC-694B-4F64-AE5D-2B6FE2A20892}" type="presOf" srcId="{D7056E77-F73D-469F-954A-C1C618D5236B}" destId="{E0BB3D6E-0933-4CB1-9E81-E06D8624152C}" srcOrd="0" destOrd="0" presId="urn:microsoft.com/office/officeart/2005/8/layout/hierarchy1"/>
    <dgm:cxn modelId="{AA2E63D8-8C72-40A3-86DA-DB2523A52592}" type="presOf" srcId="{12090F86-9DBD-4F46-B5FA-D0977DD0F411}" destId="{671A8726-53A5-418A-AE7C-1958FCE62707}" srcOrd="0" destOrd="0" presId="urn:microsoft.com/office/officeart/2005/8/layout/hierarchy1"/>
    <dgm:cxn modelId="{5B2EE863-BAEA-4195-8F24-A694E5625F8F}" type="presOf" srcId="{E8E40E77-EAC0-4460-9D8C-E7D0572A97F5}" destId="{0E9E5C94-CB2B-49C9-8010-40BD62700A51}" srcOrd="0" destOrd="0" presId="urn:microsoft.com/office/officeart/2005/8/layout/hierarchy1"/>
    <dgm:cxn modelId="{BD09D3A4-7626-4E91-B1BC-6D5313C844ED}" type="presOf" srcId="{B935C810-EBCA-410D-B500-8C1548CEB866}" destId="{712B8280-FCAE-4C50-938A-26F281DB4E30}" srcOrd="0" destOrd="0" presId="urn:microsoft.com/office/officeart/2005/8/layout/hierarchy1"/>
    <dgm:cxn modelId="{CB58EFDA-5915-4B6D-A61A-337F538F6E8F}" type="presOf" srcId="{840DEBEC-7454-4D84-ABFB-055DE281A365}" destId="{5CA2482D-D622-4048-8576-D33B6A043986}" srcOrd="0" destOrd="0" presId="urn:microsoft.com/office/officeart/2005/8/layout/hierarchy1"/>
    <dgm:cxn modelId="{02B12B8A-4AF6-4E10-8CFF-FC5876F32830}" type="presOf" srcId="{182818A7-9627-4378-96C5-38710096F82C}" destId="{F317EE3C-CAD0-4D9B-954F-FDD1B6F32B6B}" srcOrd="0" destOrd="0" presId="urn:microsoft.com/office/officeart/2005/8/layout/hierarchy1"/>
    <dgm:cxn modelId="{6E29BB38-7D0C-400D-8948-F3BD3E8A7F92}" type="presOf" srcId="{1179760D-145C-4707-A05D-67C8A65A3111}" destId="{2BBD5A60-D07E-4D62-8990-DF7BD86BC331}" srcOrd="0" destOrd="0" presId="urn:microsoft.com/office/officeart/2005/8/layout/hierarchy1"/>
    <dgm:cxn modelId="{EFC38E6B-8A4A-4FDA-8CFB-E1A0DC322F4E}" type="presOf" srcId="{F133114B-34E2-472D-9016-772EE83A370A}" destId="{2FD9F6C2-1AE7-4E98-A577-8F6987E153D6}" srcOrd="0" destOrd="0" presId="urn:microsoft.com/office/officeart/2005/8/layout/hierarchy1"/>
    <dgm:cxn modelId="{4ADB5160-79B9-4F34-B8CB-A1A7F3345491}" type="presOf" srcId="{17DAE8E9-C031-45AD-886D-4BADB4D72EB5}" destId="{1D5D311E-35DC-4403-93DF-4C823A601FEC}" srcOrd="0" destOrd="0" presId="urn:microsoft.com/office/officeart/2005/8/layout/hierarchy1"/>
    <dgm:cxn modelId="{36355859-AEDD-4C46-97E7-7FDE51126AC1}" type="presOf" srcId="{D35AB456-517D-4F71-BA51-FAC85980729C}" destId="{0DBBAFB0-C47E-4E92-A869-BB216CBF1BB8}" srcOrd="0" destOrd="0" presId="urn:microsoft.com/office/officeart/2005/8/layout/hierarchy1"/>
    <dgm:cxn modelId="{C77D3EBF-9DCE-4D3F-8C66-52835C3D2B70}" srcId="{D35AB456-517D-4F71-BA51-FAC85980729C}" destId="{12090F86-9DBD-4F46-B5FA-D0977DD0F411}" srcOrd="1" destOrd="0" parTransId="{10356D4D-5EBF-4F33-93FC-826C23D9B336}" sibTransId="{C8878C37-D80E-430F-AC0F-A6960248E18C}"/>
    <dgm:cxn modelId="{67A9819C-D07E-41D3-97BF-55BB5E04FC33}" srcId="{D7056E77-F73D-469F-954A-C1C618D5236B}" destId="{8C81B8E5-8984-4228-B811-50586A92BA6A}" srcOrd="0" destOrd="0" parTransId="{F133114B-34E2-472D-9016-772EE83A370A}" sibTransId="{D7C68CD6-B871-471C-BC99-EE1A5451D43D}"/>
    <dgm:cxn modelId="{E86B6EEC-BF2A-4B03-A9FB-F9F749678865}" srcId="{DA659A00-B17B-43D4-8E7E-56FFBBC20864}" destId="{C72F8BBE-C3E9-4D79-8B06-5742AC00CF71}" srcOrd="1" destOrd="0" parTransId="{17DAE8E9-C031-45AD-886D-4BADB4D72EB5}" sibTransId="{BFEE3706-B8F8-4A59-8050-9FFA1D624D6E}"/>
    <dgm:cxn modelId="{24EEE061-E1C0-49CD-9DF9-55043BA59B83}" srcId="{C72F8BBE-C3E9-4D79-8B06-5742AC00CF71}" destId="{182818A7-9627-4378-96C5-38710096F82C}" srcOrd="1" destOrd="0" parTransId="{B75FDA9F-11CA-4853-8E6D-4D366B688E58}" sibTransId="{3685448D-D66E-4877-9A34-3DA6B9D7A1C8}"/>
    <dgm:cxn modelId="{431DD336-2BC8-47D7-9C8D-2AF1519F53FA}" srcId="{D7056E77-F73D-469F-954A-C1C618D5236B}" destId="{66FC2C1E-790C-4D3D-86D5-97F2D649104E}" srcOrd="1" destOrd="0" parTransId="{3509B212-AE9D-496F-94B0-7F98163F4111}" sibTransId="{C4186F1A-CFE8-4BDB-91BB-0E841A1B8ED6}"/>
    <dgm:cxn modelId="{A1D7B9AF-E106-4451-87BE-31F1369CCC1B}" type="presOf" srcId="{DA659A00-B17B-43D4-8E7E-56FFBBC20864}" destId="{DF45AF70-DAC7-4EE9-AF3E-019F8302D5ED}" srcOrd="0" destOrd="0" presId="urn:microsoft.com/office/officeart/2005/8/layout/hierarchy1"/>
    <dgm:cxn modelId="{7A274700-EC9A-4D79-99E3-D49DDD238724}" type="presOf" srcId="{394194F6-88DB-4AC4-B724-757ECCDEFD97}" destId="{1A876219-E268-440B-BE0A-55E62AF681F9}" srcOrd="0" destOrd="0" presId="urn:microsoft.com/office/officeart/2005/8/layout/hierarchy1"/>
    <dgm:cxn modelId="{F4DF7B79-F04B-447D-9981-28C6A24258E0}" type="presParOf" srcId="{BCAC4DC0-8D58-43BB-8FEB-98A5AAE030D1}" destId="{DB449F43-97F0-4F10-B27A-F5D05AF8B844}" srcOrd="0" destOrd="0" presId="urn:microsoft.com/office/officeart/2005/8/layout/hierarchy1"/>
    <dgm:cxn modelId="{7B52D49F-0758-4C18-854F-D646CC90C253}" type="presParOf" srcId="{DB449F43-97F0-4F10-B27A-F5D05AF8B844}" destId="{B1F09819-7C88-4401-9046-2F011289AB95}" srcOrd="0" destOrd="0" presId="urn:microsoft.com/office/officeart/2005/8/layout/hierarchy1"/>
    <dgm:cxn modelId="{E99F810C-E249-4817-AEBD-45B2CA4AB69D}" type="presParOf" srcId="{B1F09819-7C88-4401-9046-2F011289AB95}" destId="{C9036D99-FB6D-48EC-8D8C-3BC6CA7F4E42}" srcOrd="0" destOrd="0" presId="urn:microsoft.com/office/officeart/2005/8/layout/hierarchy1"/>
    <dgm:cxn modelId="{DF444F30-52DE-4601-B674-3CDDACC51FAD}" type="presParOf" srcId="{B1F09819-7C88-4401-9046-2F011289AB95}" destId="{DF45AF70-DAC7-4EE9-AF3E-019F8302D5ED}" srcOrd="1" destOrd="0" presId="urn:microsoft.com/office/officeart/2005/8/layout/hierarchy1"/>
    <dgm:cxn modelId="{CE15319D-460F-4CBB-BAFC-0DEB7DBE2386}" type="presParOf" srcId="{DB449F43-97F0-4F10-B27A-F5D05AF8B844}" destId="{3C0853A0-8815-464A-AF83-C539158A114A}" srcOrd="1" destOrd="0" presId="urn:microsoft.com/office/officeart/2005/8/layout/hierarchy1"/>
    <dgm:cxn modelId="{225B109B-83C0-4308-9B3C-1576244B03C8}" type="presParOf" srcId="{3C0853A0-8815-464A-AF83-C539158A114A}" destId="{725E7861-87C3-43BD-A534-0C98D14E0239}" srcOrd="0" destOrd="0" presId="urn:microsoft.com/office/officeart/2005/8/layout/hierarchy1"/>
    <dgm:cxn modelId="{2A24B4D5-2B00-4FFC-AF84-F8A78051C763}" type="presParOf" srcId="{3C0853A0-8815-464A-AF83-C539158A114A}" destId="{502D046C-9BF2-4DFE-90B4-94C3110C8BC0}" srcOrd="1" destOrd="0" presId="urn:microsoft.com/office/officeart/2005/8/layout/hierarchy1"/>
    <dgm:cxn modelId="{1D2BA0FE-A6A6-442E-BE85-52DA6BFA817E}" type="presParOf" srcId="{502D046C-9BF2-4DFE-90B4-94C3110C8BC0}" destId="{405E4874-7C67-42B1-92EB-333AEBD93BCE}" srcOrd="0" destOrd="0" presId="urn:microsoft.com/office/officeart/2005/8/layout/hierarchy1"/>
    <dgm:cxn modelId="{46C498A0-2644-4FB9-B070-094264A34973}" type="presParOf" srcId="{405E4874-7C67-42B1-92EB-333AEBD93BCE}" destId="{1883335F-550E-4136-AD31-2870F5DBF67E}" srcOrd="0" destOrd="0" presId="urn:microsoft.com/office/officeart/2005/8/layout/hierarchy1"/>
    <dgm:cxn modelId="{3B41FA04-0185-414F-AE00-8631248FF848}" type="presParOf" srcId="{405E4874-7C67-42B1-92EB-333AEBD93BCE}" destId="{BB55F81D-4D30-4DAE-BFEA-18DE8FF628F7}" srcOrd="1" destOrd="0" presId="urn:microsoft.com/office/officeart/2005/8/layout/hierarchy1"/>
    <dgm:cxn modelId="{C413DFE8-54A7-441D-9CA5-203871423B04}" type="presParOf" srcId="{502D046C-9BF2-4DFE-90B4-94C3110C8BC0}" destId="{A6B3D443-009D-4FE9-8AA4-9885EAA64B1E}" srcOrd="1" destOrd="0" presId="urn:microsoft.com/office/officeart/2005/8/layout/hierarchy1"/>
    <dgm:cxn modelId="{1C0D856D-02B5-4676-A7D1-5D2BD0458601}" type="presParOf" srcId="{A6B3D443-009D-4FE9-8AA4-9885EAA64B1E}" destId="{2BBD5A60-D07E-4D62-8990-DF7BD86BC331}" srcOrd="0" destOrd="0" presId="urn:microsoft.com/office/officeart/2005/8/layout/hierarchy1"/>
    <dgm:cxn modelId="{3881CF8C-7C36-42AF-AFAB-837A0AB31C1E}" type="presParOf" srcId="{A6B3D443-009D-4FE9-8AA4-9885EAA64B1E}" destId="{6A4DD89B-2325-4EDA-8A3E-C04E4D7C1E4F}" srcOrd="1" destOrd="0" presId="urn:microsoft.com/office/officeart/2005/8/layout/hierarchy1"/>
    <dgm:cxn modelId="{393C694E-6ED6-4E80-B361-4C0EE9349815}" type="presParOf" srcId="{6A4DD89B-2325-4EDA-8A3E-C04E4D7C1E4F}" destId="{C16AD8E6-4D94-403E-A17A-286A9FC8C19B}" srcOrd="0" destOrd="0" presId="urn:microsoft.com/office/officeart/2005/8/layout/hierarchy1"/>
    <dgm:cxn modelId="{A686D8D2-E8C5-471C-9675-70B877F75759}" type="presParOf" srcId="{C16AD8E6-4D94-403E-A17A-286A9FC8C19B}" destId="{8072EE9F-27E9-4EEE-BF15-B7F4A8774B52}" srcOrd="0" destOrd="0" presId="urn:microsoft.com/office/officeart/2005/8/layout/hierarchy1"/>
    <dgm:cxn modelId="{CA8D6D50-A1BF-45A9-AEBD-3ABD1EF3B8BE}" type="presParOf" srcId="{C16AD8E6-4D94-403E-A17A-286A9FC8C19B}" destId="{2CC5CDAB-8581-43F0-87CB-E4F09D88F9BD}" srcOrd="1" destOrd="0" presId="urn:microsoft.com/office/officeart/2005/8/layout/hierarchy1"/>
    <dgm:cxn modelId="{BFB5D33E-873E-47E2-A31F-6C413396E283}" type="presParOf" srcId="{6A4DD89B-2325-4EDA-8A3E-C04E4D7C1E4F}" destId="{2A2BB003-A0AD-44BB-8697-3C0750935D52}" srcOrd="1" destOrd="0" presId="urn:microsoft.com/office/officeart/2005/8/layout/hierarchy1"/>
    <dgm:cxn modelId="{58900884-C148-46D2-B887-4EBA5E7A4808}" type="presParOf" srcId="{2A2BB003-A0AD-44BB-8697-3C0750935D52}" destId="{5CA2482D-D622-4048-8576-D33B6A043986}" srcOrd="0" destOrd="0" presId="urn:microsoft.com/office/officeart/2005/8/layout/hierarchy1"/>
    <dgm:cxn modelId="{81F6A06C-AC63-4089-BC84-4E2B45FD0EC5}" type="presParOf" srcId="{2A2BB003-A0AD-44BB-8697-3C0750935D52}" destId="{6D651516-BC0E-4BC5-8B23-FA4E5C64A118}" srcOrd="1" destOrd="0" presId="urn:microsoft.com/office/officeart/2005/8/layout/hierarchy1"/>
    <dgm:cxn modelId="{720A0451-1232-4AA8-AE8E-C10D16604E7F}" type="presParOf" srcId="{6D651516-BC0E-4BC5-8B23-FA4E5C64A118}" destId="{DE1BD385-3936-4CC4-B262-2B1CD4B86832}" srcOrd="0" destOrd="0" presId="urn:microsoft.com/office/officeart/2005/8/layout/hierarchy1"/>
    <dgm:cxn modelId="{BEE524A5-4870-43C8-B9E0-257F676F730B}" type="presParOf" srcId="{DE1BD385-3936-4CC4-B262-2B1CD4B86832}" destId="{AB6A66F4-4A68-4044-9867-F707FD178D20}" srcOrd="0" destOrd="0" presId="urn:microsoft.com/office/officeart/2005/8/layout/hierarchy1"/>
    <dgm:cxn modelId="{16195CFA-E251-4DD6-9DA7-981EAB17A692}" type="presParOf" srcId="{DE1BD385-3936-4CC4-B262-2B1CD4B86832}" destId="{E0BB3D6E-0933-4CB1-9E81-E06D8624152C}" srcOrd="1" destOrd="0" presId="urn:microsoft.com/office/officeart/2005/8/layout/hierarchy1"/>
    <dgm:cxn modelId="{F3322495-E60D-4E7C-82D1-DEEDFFDDEBE1}" type="presParOf" srcId="{6D651516-BC0E-4BC5-8B23-FA4E5C64A118}" destId="{D6961ACD-53AB-4AA5-8905-9A98BEC364BD}" srcOrd="1" destOrd="0" presId="urn:microsoft.com/office/officeart/2005/8/layout/hierarchy1"/>
    <dgm:cxn modelId="{96490835-4116-4ACF-9492-8205375B9BAB}" type="presParOf" srcId="{D6961ACD-53AB-4AA5-8905-9A98BEC364BD}" destId="{2FD9F6C2-1AE7-4E98-A577-8F6987E153D6}" srcOrd="0" destOrd="0" presId="urn:microsoft.com/office/officeart/2005/8/layout/hierarchy1"/>
    <dgm:cxn modelId="{3EDF96BF-0885-49E2-8591-24179214F080}" type="presParOf" srcId="{D6961ACD-53AB-4AA5-8905-9A98BEC364BD}" destId="{CE60D3B7-87B2-4BDA-9DB1-A84E89948832}" srcOrd="1" destOrd="0" presId="urn:microsoft.com/office/officeart/2005/8/layout/hierarchy1"/>
    <dgm:cxn modelId="{3E7A7EAC-2F46-4C37-873A-A97FC0A6D158}" type="presParOf" srcId="{CE60D3B7-87B2-4BDA-9DB1-A84E89948832}" destId="{0E549E70-C776-4630-85A2-BB2EB77795CB}" srcOrd="0" destOrd="0" presId="urn:microsoft.com/office/officeart/2005/8/layout/hierarchy1"/>
    <dgm:cxn modelId="{EFAAB6EC-4ABE-483A-BAA7-F85331875349}" type="presParOf" srcId="{0E549E70-C776-4630-85A2-BB2EB77795CB}" destId="{0A0EB626-75F2-4693-8A90-FE9F32FE3D1B}" srcOrd="0" destOrd="0" presId="urn:microsoft.com/office/officeart/2005/8/layout/hierarchy1"/>
    <dgm:cxn modelId="{2A74FC9E-C50B-42D2-BA36-3F8608F10965}" type="presParOf" srcId="{0E549E70-C776-4630-85A2-BB2EB77795CB}" destId="{F513BAA3-048C-4B1B-BC21-FFE73EDE9525}" srcOrd="1" destOrd="0" presId="urn:microsoft.com/office/officeart/2005/8/layout/hierarchy1"/>
    <dgm:cxn modelId="{06D7D3C3-9F6B-4C6D-AE17-97281FDBF217}" type="presParOf" srcId="{CE60D3B7-87B2-4BDA-9DB1-A84E89948832}" destId="{A1562F03-2740-48AA-A830-3005312CC75B}" srcOrd="1" destOrd="0" presId="urn:microsoft.com/office/officeart/2005/8/layout/hierarchy1"/>
    <dgm:cxn modelId="{ADF181F0-1C68-4B61-BD3B-B8351D959D52}" type="presParOf" srcId="{D6961ACD-53AB-4AA5-8905-9A98BEC364BD}" destId="{FF69CC93-861E-4674-A4A3-7DD5A376D02F}" srcOrd="2" destOrd="0" presId="urn:microsoft.com/office/officeart/2005/8/layout/hierarchy1"/>
    <dgm:cxn modelId="{FB6C2B44-D2DC-43E8-9669-26CB612148C9}" type="presParOf" srcId="{D6961ACD-53AB-4AA5-8905-9A98BEC364BD}" destId="{A09257F7-40D0-4515-BF97-73713FCE59B3}" srcOrd="3" destOrd="0" presId="urn:microsoft.com/office/officeart/2005/8/layout/hierarchy1"/>
    <dgm:cxn modelId="{3BB1FC8C-437A-4B87-B119-C8E315B4E319}" type="presParOf" srcId="{A09257F7-40D0-4515-BF97-73713FCE59B3}" destId="{527A9555-3E6E-4B02-9DFA-8D52AEF954CA}" srcOrd="0" destOrd="0" presId="urn:microsoft.com/office/officeart/2005/8/layout/hierarchy1"/>
    <dgm:cxn modelId="{B884C34B-C4C9-435B-AD41-02777F4E6F60}" type="presParOf" srcId="{527A9555-3E6E-4B02-9DFA-8D52AEF954CA}" destId="{EA960959-1972-4240-826A-54618C3DF0C0}" srcOrd="0" destOrd="0" presId="urn:microsoft.com/office/officeart/2005/8/layout/hierarchy1"/>
    <dgm:cxn modelId="{B14E180A-B7A8-4AFE-A2D5-318039A2B16C}" type="presParOf" srcId="{527A9555-3E6E-4B02-9DFA-8D52AEF954CA}" destId="{3879EC37-9E13-404F-BA9E-81D703C0B75F}" srcOrd="1" destOrd="0" presId="urn:microsoft.com/office/officeart/2005/8/layout/hierarchy1"/>
    <dgm:cxn modelId="{98F8B4BC-D213-4286-98D7-2A90EFC28185}" type="presParOf" srcId="{A09257F7-40D0-4515-BF97-73713FCE59B3}" destId="{5F00CF50-5C2E-4E87-A42F-B2EF14BFDBFD}" srcOrd="1" destOrd="0" presId="urn:microsoft.com/office/officeart/2005/8/layout/hierarchy1"/>
    <dgm:cxn modelId="{CA2A2F34-0194-4982-9962-63C99D19CAB1}" type="presParOf" srcId="{2A2BB003-A0AD-44BB-8697-3C0750935D52}" destId="{B39CB347-83E1-4C72-A1CD-82CA8784C036}" srcOrd="2" destOrd="0" presId="urn:microsoft.com/office/officeart/2005/8/layout/hierarchy1"/>
    <dgm:cxn modelId="{FE7F1ECA-2ED7-418E-8E11-D0DD78546C74}" type="presParOf" srcId="{2A2BB003-A0AD-44BB-8697-3C0750935D52}" destId="{AD06BEE3-B7BF-429F-9055-AE5FBF2CAEFD}" srcOrd="3" destOrd="0" presId="urn:microsoft.com/office/officeart/2005/8/layout/hierarchy1"/>
    <dgm:cxn modelId="{08AD7B02-8FCC-46E6-B47E-EC93EE0025A1}" type="presParOf" srcId="{AD06BEE3-B7BF-429F-9055-AE5FBF2CAEFD}" destId="{BE985D39-0FE4-4CBB-A56C-371D24A18484}" srcOrd="0" destOrd="0" presId="urn:microsoft.com/office/officeart/2005/8/layout/hierarchy1"/>
    <dgm:cxn modelId="{51A7433E-8CF3-406D-8EA8-9FF8BC1C6EDC}" type="presParOf" srcId="{BE985D39-0FE4-4CBB-A56C-371D24A18484}" destId="{657DEDEE-2C3C-4BB5-A65D-6A0DD1E75E1A}" srcOrd="0" destOrd="0" presId="urn:microsoft.com/office/officeart/2005/8/layout/hierarchy1"/>
    <dgm:cxn modelId="{10E91462-F745-4835-96E1-E659063DA7A6}" type="presParOf" srcId="{BE985D39-0FE4-4CBB-A56C-371D24A18484}" destId="{CF861523-DA11-48B2-B569-5863A1B79CE9}" srcOrd="1" destOrd="0" presId="urn:microsoft.com/office/officeart/2005/8/layout/hierarchy1"/>
    <dgm:cxn modelId="{2E55D8FF-7770-46E5-A140-7D1C3A1EBDFD}" type="presParOf" srcId="{AD06BEE3-B7BF-429F-9055-AE5FBF2CAEFD}" destId="{6B04407B-D1DC-4606-A666-EE897AD73450}" srcOrd="1" destOrd="0" presId="urn:microsoft.com/office/officeart/2005/8/layout/hierarchy1"/>
    <dgm:cxn modelId="{B4F5FF50-2AA7-41D2-B83F-EB58F4B45DD7}" type="presParOf" srcId="{A6B3D443-009D-4FE9-8AA4-9885EAA64B1E}" destId="{A1C7B1D0-4BBB-427A-B60B-094839501C21}" srcOrd="2" destOrd="0" presId="urn:microsoft.com/office/officeart/2005/8/layout/hierarchy1"/>
    <dgm:cxn modelId="{631505BD-12A4-4454-94EE-63C612EFA993}" type="presParOf" srcId="{A6B3D443-009D-4FE9-8AA4-9885EAA64B1E}" destId="{C731B5C0-0483-4BFD-A481-CCE2C75EF939}" srcOrd="3" destOrd="0" presId="urn:microsoft.com/office/officeart/2005/8/layout/hierarchy1"/>
    <dgm:cxn modelId="{12ACC17A-81C0-4ECA-B293-AF9D7A10DD37}" type="presParOf" srcId="{C731B5C0-0483-4BFD-A481-CCE2C75EF939}" destId="{88FAE790-1DBA-4547-A99A-45438024D89B}" srcOrd="0" destOrd="0" presId="urn:microsoft.com/office/officeart/2005/8/layout/hierarchy1"/>
    <dgm:cxn modelId="{C6DDCB52-600B-445F-8716-A7B897FC4AFD}" type="presParOf" srcId="{88FAE790-1DBA-4547-A99A-45438024D89B}" destId="{2A93936D-A2E9-474E-B699-2EA6B5159D90}" srcOrd="0" destOrd="0" presId="urn:microsoft.com/office/officeart/2005/8/layout/hierarchy1"/>
    <dgm:cxn modelId="{BD3ABD0E-F48B-4EA2-8651-C33BAB92CC26}" type="presParOf" srcId="{88FAE790-1DBA-4547-A99A-45438024D89B}" destId="{1A876219-E268-440B-BE0A-55E62AF681F9}" srcOrd="1" destOrd="0" presId="urn:microsoft.com/office/officeart/2005/8/layout/hierarchy1"/>
    <dgm:cxn modelId="{AB6DEB4C-B036-4213-A839-E9FA0AE40ADC}" type="presParOf" srcId="{C731B5C0-0483-4BFD-A481-CCE2C75EF939}" destId="{4A34D7F5-DFED-422D-A31B-3B7272A1AE26}" srcOrd="1" destOrd="0" presId="urn:microsoft.com/office/officeart/2005/8/layout/hierarchy1"/>
    <dgm:cxn modelId="{14F75EEC-7FAF-4510-9857-386B28973751}" type="presParOf" srcId="{3C0853A0-8815-464A-AF83-C539158A114A}" destId="{1D5D311E-35DC-4403-93DF-4C823A601FEC}" srcOrd="2" destOrd="0" presId="urn:microsoft.com/office/officeart/2005/8/layout/hierarchy1"/>
    <dgm:cxn modelId="{BED70357-3D54-4FD2-B0A2-88EBBA4F3FD4}" type="presParOf" srcId="{3C0853A0-8815-464A-AF83-C539158A114A}" destId="{24B8C3FF-3754-48A1-B231-1C9C916FD76E}" srcOrd="3" destOrd="0" presId="urn:microsoft.com/office/officeart/2005/8/layout/hierarchy1"/>
    <dgm:cxn modelId="{3710F6FB-DFD9-4432-9129-9D98195A926E}" type="presParOf" srcId="{24B8C3FF-3754-48A1-B231-1C9C916FD76E}" destId="{328CC746-57A7-41C2-B57C-B7C5CB7EE4AD}" srcOrd="0" destOrd="0" presId="urn:microsoft.com/office/officeart/2005/8/layout/hierarchy1"/>
    <dgm:cxn modelId="{86E4D070-F92F-420A-BB56-04EAA55F45AB}" type="presParOf" srcId="{328CC746-57A7-41C2-B57C-B7C5CB7EE4AD}" destId="{282DC0BF-6D3D-43B3-8B3D-101AA3F78595}" srcOrd="0" destOrd="0" presId="urn:microsoft.com/office/officeart/2005/8/layout/hierarchy1"/>
    <dgm:cxn modelId="{8E164DFB-6741-48E4-8F8E-C665BB011CFC}" type="presParOf" srcId="{328CC746-57A7-41C2-B57C-B7C5CB7EE4AD}" destId="{C1C329B1-6A8F-4ED9-8AB7-5F0D964BFB5D}" srcOrd="1" destOrd="0" presId="urn:microsoft.com/office/officeart/2005/8/layout/hierarchy1"/>
    <dgm:cxn modelId="{EE46142F-F75F-4879-A45E-421B386B6F71}" type="presParOf" srcId="{24B8C3FF-3754-48A1-B231-1C9C916FD76E}" destId="{2E76A1F0-41F2-43F9-A32E-112E019273BD}" srcOrd="1" destOrd="0" presId="urn:microsoft.com/office/officeart/2005/8/layout/hierarchy1"/>
    <dgm:cxn modelId="{3311FFCE-D057-4EA4-84BA-B97EB5C14158}" type="presParOf" srcId="{2E76A1F0-41F2-43F9-A32E-112E019273BD}" destId="{712B8280-FCAE-4C50-938A-26F281DB4E30}" srcOrd="0" destOrd="0" presId="urn:microsoft.com/office/officeart/2005/8/layout/hierarchy1"/>
    <dgm:cxn modelId="{D8DAD1AA-4287-417B-AB8E-59C3328C144B}" type="presParOf" srcId="{2E76A1F0-41F2-43F9-A32E-112E019273BD}" destId="{6405346F-8CE1-48CA-BE77-594911FD52FE}" srcOrd="1" destOrd="0" presId="urn:microsoft.com/office/officeart/2005/8/layout/hierarchy1"/>
    <dgm:cxn modelId="{888F200F-C760-4C0E-AB92-0143A59597DE}" type="presParOf" srcId="{6405346F-8CE1-48CA-BE77-594911FD52FE}" destId="{FB2AE82D-98EC-40FA-A8BA-77386D7ABF56}" srcOrd="0" destOrd="0" presId="urn:microsoft.com/office/officeart/2005/8/layout/hierarchy1"/>
    <dgm:cxn modelId="{1B06740A-5C2E-4714-B4CF-6C9B6A3CE1AE}" type="presParOf" srcId="{FB2AE82D-98EC-40FA-A8BA-77386D7ABF56}" destId="{9E8B1F08-E25B-47C1-A7DF-BB366265DE37}" srcOrd="0" destOrd="0" presId="urn:microsoft.com/office/officeart/2005/8/layout/hierarchy1"/>
    <dgm:cxn modelId="{4593F758-6D90-4682-AD9F-EB3F6761759E}" type="presParOf" srcId="{FB2AE82D-98EC-40FA-A8BA-77386D7ABF56}" destId="{0DBBAFB0-C47E-4E92-A869-BB216CBF1BB8}" srcOrd="1" destOrd="0" presId="urn:microsoft.com/office/officeart/2005/8/layout/hierarchy1"/>
    <dgm:cxn modelId="{B8F4EE22-7D59-405D-B3F7-9BD4A9E9B3CC}" type="presParOf" srcId="{6405346F-8CE1-48CA-BE77-594911FD52FE}" destId="{E4EE5606-A0D6-4D08-BFB1-38B8A7D7ED2A}" srcOrd="1" destOrd="0" presId="urn:microsoft.com/office/officeart/2005/8/layout/hierarchy1"/>
    <dgm:cxn modelId="{728B6526-1D1F-4929-AAFB-C7139161BAFC}" type="presParOf" srcId="{E4EE5606-A0D6-4D08-BFB1-38B8A7D7ED2A}" destId="{DAA82599-E4CD-44F8-BDE7-1D5EDE49DB98}" srcOrd="0" destOrd="0" presId="urn:microsoft.com/office/officeart/2005/8/layout/hierarchy1"/>
    <dgm:cxn modelId="{B1410E77-01CB-4254-89F5-0DA5DD6AF22E}" type="presParOf" srcId="{E4EE5606-A0D6-4D08-BFB1-38B8A7D7ED2A}" destId="{39C14593-405C-43EB-835D-F11BD942D3C8}" srcOrd="1" destOrd="0" presId="urn:microsoft.com/office/officeart/2005/8/layout/hierarchy1"/>
    <dgm:cxn modelId="{58A0D893-C7B5-4E6D-BFFC-FB431936BDC7}" type="presParOf" srcId="{39C14593-405C-43EB-835D-F11BD942D3C8}" destId="{4472479E-103D-4594-93EC-D1D983D64546}" srcOrd="0" destOrd="0" presId="urn:microsoft.com/office/officeart/2005/8/layout/hierarchy1"/>
    <dgm:cxn modelId="{FF0EEE21-5AE8-4157-8AAE-23939EA58EA6}" type="presParOf" srcId="{4472479E-103D-4594-93EC-D1D983D64546}" destId="{946F5058-54D1-4FBB-A8EE-B382083F477F}" srcOrd="0" destOrd="0" presId="urn:microsoft.com/office/officeart/2005/8/layout/hierarchy1"/>
    <dgm:cxn modelId="{9234466B-8F8E-410A-83D2-9E118B519655}" type="presParOf" srcId="{4472479E-103D-4594-93EC-D1D983D64546}" destId="{0E9E5C94-CB2B-49C9-8010-40BD62700A51}" srcOrd="1" destOrd="0" presId="urn:microsoft.com/office/officeart/2005/8/layout/hierarchy1"/>
    <dgm:cxn modelId="{0870032C-2335-4606-BDE2-F21AD2780281}" type="presParOf" srcId="{39C14593-405C-43EB-835D-F11BD942D3C8}" destId="{A68A203E-8A9D-4BB7-A99A-5C1BE71ED8A0}" srcOrd="1" destOrd="0" presId="urn:microsoft.com/office/officeart/2005/8/layout/hierarchy1"/>
    <dgm:cxn modelId="{D6F5320F-167E-43A5-8DAB-3472775F7785}" type="presParOf" srcId="{E4EE5606-A0D6-4D08-BFB1-38B8A7D7ED2A}" destId="{A4BF817D-545B-4C0C-925C-C2A9D7219BEA}" srcOrd="2" destOrd="0" presId="urn:microsoft.com/office/officeart/2005/8/layout/hierarchy1"/>
    <dgm:cxn modelId="{7667AB92-5A29-4E8D-9E7B-22A661B5650F}" type="presParOf" srcId="{E4EE5606-A0D6-4D08-BFB1-38B8A7D7ED2A}" destId="{DA5F85BE-F7CD-4A96-A22C-54BDAA4E6F45}" srcOrd="3" destOrd="0" presId="urn:microsoft.com/office/officeart/2005/8/layout/hierarchy1"/>
    <dgm:cxn modelId="{4E22EC86-4D11-4D02-9D7E-4C034E3CB298}" type="presParOf" srcId="{DA5F85BE-F7CD-4A96-A22C-54BDAA4E6F45}" destId="{D4FF0A74-99CC-434B-8D04-F6D0DEBA7283}" srcOrd="0" destOrd="0" presId="urn:microsoft.com/office/officeart/2005/8/layout/hierarchy1"/>
    <dgm:cxn modelId="{F4C3312C-A947-4BEE-BCB3-1419B99FD730}" type="presParOf" srcId="{D4FF0A74-99CC-434B-8D04-F6D0DEBA7283}" destId="{C159F89E-2914-4CFE-81F7-6454BBD60DD4}" srcOrd="0" destOrd="0" presId="urn:microsoft.com/office/officeart/2005/8/layout/hierarchy1"/>
    <dgm:cxn modelId="{2E198565-E644-4CF2-8BDC-04A6885EB93D}" type="presParOf" srcId="{D4FF0A74-99CC-434B-8D04-F6D0DEBA7283}" destId="{671A8726-53A5-418A-AE7C-1958FCE62707}" srcOrd="1" destOrd="0" presId="urn:microsoft.com/office/officeart/2005/8/layout/hierarchy1"/>
    <dgm:cxn modelId="{13AB8E5A-42FE-40E2-950B-FA28A14742BF}" type="presParOf" srcId="{DA5F85BE-F7CD-4A96-A22C-54BDAA4E6F45}" destId="{2C451540-FD11-4081-9AC3-9D7CBDC18331}" srcOrd="1" destOrd="0" presId="urn:microsoft.com/office/officeart/2005/8/layout/hierarchy1"/>
    <dgm:cxn modelId="{37DE2B7C-473E-462C-B392-4219B5D40EEF}" type="presParOf" srcId="{2E76A1F0-41F2-43F9-A32E-112E019273BD}" destId="{6B61EFB6-DD99-4A0C-A107-86040A70EF47}" srcOrd="2" destOrd="0" presId="urn:microsoft.com/office/officeart/2005/8/layout/hierarchy1"/>
    <dgm:cxn modelId="{68145C3B-D97D-40B3-A46E-076A2E6ED153}" type="presParOf" srcId="{2E76A1F0-41F2-43F9-A32E-112E019273BD}" destId="{EED616FD-139E-46A7-A3D8-F817FF34F98B}" srcOrd="3" destOrd="0" presId="urn:microsoft.com/office/officeart/2005/8/layout/hierarchy1"/>
    <dgm:cxn modelId="{13AA3C7E-92EC-4EC8-A1F8-E6CBC75EC079}" type="presParOf" srcId="{EED616FD-139E-46A7-A3D8-F817FF34F98B}" destId="{A137EB1C-FAF7-45E2-9503-22A9A091209F}" srcOrd="0" destOrd="0" presId="urn:microsoft.com/office/officeart/2005/8/layout/hierarchy1"/>
    <dgm:cxn modelId="{C9E4318F-FD08-41B7-A954-F2722C529E51}" type="presParOf" srcId="{A137EB1C-FAF7-45E2-9503-22A9A091209F}" destId="{A77181D2-F9D6-41FD-B08A-8EF51E48B905}" srcOrd="0" destOrd="0" presId="urn:microsoft.com/office/officeart/2005/8/layout/hierarchy1"/>
    <dgm:cxn modelId="{CB051C47-CA31-49ED-ABC1-99BA28669A15}" type="presParOf" srcId="{A137EB1C-FAF7-45E2-9503-22A9A091209F}" destId="{F317EE3C-CAD0-4D9B-954F-FDD1B6F32B6B}" srcOrd="1" destOrd="0" presId="urn:microsoft.com/office/officeart/2005/8/layout/hierarchy1"/>
    <dgm:cxn modelId="{B972BDE1-F35E-4FDE-BBA1-EE1FA093466E}" type="presParOf" srcId="{EED616FD-139E-46A7-A3D8-F817FF34F98B}" destId="{28E10F54-D0D1-4071-BDC8-AB8E687E8A2B}" srcOrd="1" destOrd="0" presId="urn:microsoft.com/office/officeart/2005/8/layout/hierarchy1"/>
  </dgm:cxnLst>
  <dgm:bg>
    <a:solidFill>
      <a:schemeClr val="accent4">
        <a:lumMod val="40000"/>
        <a:lumOff val="60000"/>
      </a:schemeClr>
    </a:solidFill>
  </dgm:bg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A8BFBC-EE81-4F49-935F-AC4A4CEF3B28}" type="doc">
      <dgm:prSet loTypeId="urn:microsoft.com/office/officeart/2005/8/layout/hierarchy1" loCatId="hierarchy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A659A00-B17B-43D4-8E7E-56FFBBC20864}">
      <dgm:prSet phldrT="[Text]" custT="1"/>
      <dgm:spPr/>
      <dgm:t>
        <a:bodyPr/>
        <a:lstStyle/>
        <a:p>
          <a:r>
            <a:rPr lang="en-GB" sz="2400" b="1" dirty="0" smtClean="0"/>
            <a:t>BUDGET</a:t>
          </a:r>
          <a:endParaRPr lang="en-US" sz="2400" b="1" dirty="0"/>
        </a:p>
      </dgm:t>
    </dgm:pt>
    <dgm:pt modelId="{9620AFE0-91DF-4FE2-82CD-793F152913C3}" type="parTrans" cxnId="{C5F413CE-30FD-4B7C-AE11-27806B686DAF}">
      <dgm:prSet/>
      <dgm:spPr/>
      <dgm:t>
        <a:bodyPr/>
        <a:lstStyle/>
        <a:p>
          <a:endParaRPr lang="en-US" b="1"/>
        </a:p>
      </dgm:t>
    </dgm:pt>
    <dgm:pt modelId="{073013DF-8E0E-4EC0-8AC5-C170A832BCB1}" type="sibTrans" cxnId="{C5F413CE-30FD-4B7C-AE11-27806B686DAF}">
      <dgm:prSet/>
      <dgm:spPr/>
      <dgm:t>
        <a:bodyPr/>
        <a:lstStyle/>
        <a:p>
          <a:endParaRPr lang="en-US" b="1"/>
        </a:p>
      </dgm:t>
    </dgm:pt>
    <dgm:pt modelId="{1DCBA72C-A6D0-4C9D-A792-86C612DE5DD3}">
      <dgm:prSet phldrT="[Text]" custT="1"/>
      <dgm:spPr/>
      <dgm:t>
        <a:bodyPr/>
        <a:lstStyle/>
        <a:p>
          <a:r>
            <a:rPr lang="en-GB" sz="2000" b="1" dirty="0" smtClean="0"/>
            <a:t>Revenue Budget</a:t>
          </a:r>
          <a:endParaRPr lang="en-US" sz="2000" b="1" dirty="0"/>
        </a:p>
      </dgm:t>
    </dgm:pt>
    <dgm:pt modelId="{85F636CD-7D19-496B-8A97-E7E89180ACE5}" type="parTrans" cxnId="{77FD55F9-7065-4464-B352-EBA009F501FE}">
      <dgm:prSet/>
      <dgm:spPr/>
      <dgm:t>
        <a:bodyPr/>
        <a:lstStyle/>
        <a:p>
          <a:endParaRPr lang="en-US" b="1"/>
        </a:p>
      </dgm:t>
    </dgm:pt>
    <dgm:pt modelId="{92AECABB-C2F1-4004-8305-76A82481FE8E}" type="sibTrans" cxnId="{77FD55F9-7065-4464-B352-EBA009F501FE}">
      <dgm:prSet/>
      <dgm:spPr/>
      <dgm:t>
        <a:bodyPr/>
        <a:lstStyle/>
        <a:p>
          <a:endParaRPr lang="en-US" b="1"/>
        </a:p>
      </dgm:t>
    </dgm:pt>
    <dgm:pt modelId="{7D064290-6B01-4245-9640-1CFB2D1808FB}">
      <dgm:prSet phldrT="[Text]" custT="1"/>
      <dgm:spPr/>
      <dgm:t>
        <a:bodyPr/>
        <a:lstStyle/>
        <a:p>
          <a:r>
            <a:rPr lang="en-GB" sz="2000" b="1" dirty="0" smtClean="0"/>
            <a:t>Revenue Receipt</a:t>
          </a:r>
          <a:endParaRPr lang="en-US" sz="2000" b="1" dirty="0"/>
        </a:p>
      </dgm:t>
    </dgm:pt>
    <dgm:pt modelId="{1179760D-145C-4707-A05D-67C8A65A3111}" type="parTrans" cxnId="{9A4ACE06-C034-41F0-899A-98A1EEAEB6F9}">
      <dgm:prSet/>
      <dgm:spPr/>
      <dgm:t>
        <a:bodyPr/>
        <a:lstStyle/>
        <a:p>
          <a:endParaRPr lang="en-US" b="1"/>
        </a:p>
      </dgm:t>
    </dgm:pt>
    <dgm:pt modelId="{265D6E0B-C946-436F-8E93-EA5BA7CE09DF}" type="sibTrans" cxnId="{9A4ACE06-C034-41F0-899A-98A1EEAEB6F9}">
      <dgm:prSet/>
      <dgm:spPr/>
      <dgm:t>
        <a:bodyPr/>
        <a:lstStyle/>
        <a:p>
          <a:endParaRPr lang="en-US" b="1"/>
        </a:p>
      </dgm:t>
    </dgm:pt>
    <dgm:pt modelId="{394194F6-88DB-4AC4-B724-757ECCDEFD97}">
      <dgm:prSet phldrT="[Text]" custT="1"/>
      <dgm:spPr/>
      <dgm:t>
        <a:bodyPr/>
        <a:lstStyle/>
        <a:p>
          <a:r>
            <a:rPr lang="en-GB" sz="2000" b="1" dirty="0" smtClean="0"/>
            <a:t>Revenue Expenditure</a:t>
          </a:r>
          <a:endParaRPr lang="en-US" sz="2000" b="1" dirty="0"/>
        </a:p>
      </dgm:t>
    </dgm:pt>
    <dgm:pt modelId="{8D3D92C7-A229-4CF0-80EB-9BAA8CA706F0}" type="parTrans" cxnId="{DC4D36AC-8F15-4F43-8783-04473E3F3577}">
      <dgm:prSet/>
      <dgm:spPr/>
      <dgm:t>
        <a:bodyPr/>
        <a:lstStyle/>
        <a:p>
          <a:endParaRPr lang="en-US" b="1"/>
        </a:p>
      </dgm:t>
    </dgm:pt>
    <dgm:pt modelId="{17FE3556-2876-40AC-AC0C-4393E777B28F}" type="sibTrans" cxnId="{DC4D36AC-8F15-4F43-8783-04473E3F3577}">
      <dgm:prSet/>
      <dgm:spPr/>
      <dgm:t>
        <a:bodyPr/>
        <a:lstStyle/>
        <a:p>
          <a:endParaRPr lang="en-US" b="1"/>
        </a:p>
      </dgm:t>
    </dgm:pt>
    <dgm:pt modelId="{C72F8BBE-C3E9-4D79-8B06-5742AC00CF71}">
      <dgm:prSet phldrT="[Text]" custT="1"/>
      <dgm:spPr/>
      <dgm:t>
        <a:bodyPr/>
        <a:lstStyle/>
        <a:p>
          <a:r>
            <a:rPr lang="en-GB" sz="2000" b="1" dirty="0" smtClean="0"/>
            <a:t>Capital Budget</a:t>
          </a:r>
          <a:endParaRPr lang="en-US" sz="2000" b="1" dirty="0"/>
        </a:p>
      </dgm:t>
    </dgm:pt>
    <dgm:pt modelId="{17DAE8E9-C031-45AD-886D-4BADB4D72EB5}" type="parTrans" cxnId="{E86B6EEC-BF2A-4B03-A9FB-F9F749678865}">
      <dgm:prSet/>
      <dgm:spPr/>
      <dgm:t>
        <a:bodyPr/>
        <a:lstStyle/>
        <a:p>
          <a:endParaRPr lang="en-US" b="1"/>
        </a:p>
      </dgm:t>
    </dgm:pt>
    <dgm:pt modelId="{BFEE3706-B8F8-4A59-8050-9FFA1D624D6E}" type="sibTrans" cxnId="{E86B6EEC-BF2A-4B03-A9FB-F9F749678865}">
      <dgm:prSet/>
      <dgm:spPr/>
      <dgm:t>
        <a:bodyPr/>
        <a:lstStyle/>
        <a:p>
          <a:endParaRPr lang="en-US" b="1"/>
        </a:p>
      </dgm:t>
    </dgm:pt>
    <dgm:pt modelId="{D35AB456-517D-4F71-BA51-FAC85980729C}">
      <dgm:prSet phldrT="[Text]" custT="1"/>
      <dgm:spPr/>
      <dgm:t>
        <a:bodyPr/>
        <a:lstStyle/>
        <a:p>
          <a:r>
            <a:rPr lang="en-GB" sz="2000" b="1" dirty="0" smtClean="0"/>
            <a:t>Capital Receipt</a:t>
          </a:r>
          <a:endParaRPr lang="en-US" sz="2000" b="1" dirty="0"/>
        </a:p>
      </dgm:t>
    </dgm:pt>
    <dgm:pt modelId="{B935C810-EBCA-410D-B500-8C1548CEB866}" type="parTrans" cxnId="{24E8E418-3EDA-4038-8D7E-BB52F9182883}">
      <dgm:prSet/>
      <dgm:spPr/>
      <dgm:t>
        <a:bodyPr/>
        <a:lstStyle/>
        <a:p>
          <a:endParaRPr lang="en-US" b="1"/>
        </a:p>
      </dgm:t>
    </dgm:pt>
    <dgm:pt modelId="{7D09CE1E-9B32-4C47-AEF2-72CF15FE32AA}" type="sibTrans" cxnId="{24E8E418-3EDA-4038-8D7E-BB52F9182883}">
      <dgm:prSet/>
      <dgm:spPr/>
      <dgm:t>
        <a:bodyPr/>
        <a:lstStyle/>
        <a:p>
          <a:endParaRPr lang="en-US" b="1"/>
        </a:p>
      </dgm:t>
    </dgm:pt>
    <dgm:pt modelId="{182818A7-9627-4378-96C5-38710096F82C}">
      <dgm:prSet custT="1"/>
      <dgm:spPr/>
      <dgm:t>
        <a:bodyPr/>
        <a:lstStyle/>
        <a:p>
          <a:r>
            <a:rPr lang="en-GB" sz="2000" b="1" dirty="0" smtClean="0"/>
            <a:t>Capital Expenditure</a:t>
          </a:r>
          <a:endParaRPr lang="en-US" sz="2000" b="1" dirty="0"/>
        </a:p>
      </dgm:t>
    </dgm:pt>
    <dgm:pt modelId="{B75FDA9F-11CA-4853-8E6D-4D366B688E58}" type="parTrans" cxnId="{24EEE061-E1C0-49CD-9DF9-55043BA59B83}">
      <dgm:prSet/>
      <dgm:spPr/>
      <dgm:t>
        <a:bodyPr/>
        <a:lstStyle/>
        <a:p>
          <a:endParaRPr lang="en-US" b="1"/>
        </a:p>
      </dgm:t>
    </dgm:pt>
    <dgm:pt modelId="{3685448D-D66E-4877-9A34-3DA6B9D7A1C8}" type="sibTrans" cxnId="{24EEE061-E1C0-49CD-9DF9-55043BA59B83}">
      <dgm:prSet/>
      <dgm:spPr/>
      <dgm:t>
        <a:bodyPr/>
        <a:lstStyle/>
        <a:p>
          <a:endParaRPr lang="en-US" b="1"/>
        </a:p>
      </dgm:t>
    </dgm:pt>
    <dgm:pt modelId="{D7056E77-F73D-469F-954A-C1C618D5236B}">
      <dgm:prSet custT="1"/>
      <dgm:spPr/>
      <dgm:t>
        <a:bodyPr/>
        <a:lstStyle/>
        <a:p>
          <a:r>
            <a:rPr lang="en-GB" sz="2000" b="1" dirty="0" smtClean="0"/>
            <a:t>Tax</a:t>
          </a:r>
          <a:endParaRPr lang="en-US" sz="2000" b="1" dirty="0"/>
        </a:p>
      </dgm:t>
    </dgm:pt>
    <dgm:pt modelId="{840DEBEC-7454-4D84-ABFB-055DE281A365}" type="parTrans" cxnId="{5034B9E5-B914-4535-B443-F4FC5299BF11}">
      <dgm:prSet/>
      <dgm:spPr/>
      <dgm:t>
        <a:bodyPr/>
        <a:lstStyle/>
        <a:p>
          <a:endParaRPr lang="en-US" b="1"/>
        </a:p>
      </dgm:t>
    </dgm:pt>
    <dgm:pt modelId="{3AD7DD6C-FA3E-4B3C-A5BF-B433407EFB80}" type="sibTrans" cxnId="{5034B9E5-B914-4535-B443-F4FC5299BF11}">
      <dgm:prSet/>
      <dgm:spPr/>
      <dgm:t>
        <a:bodyPr/>
        <a:lstStyle/>
        <a:p>
          <a:endParaRPr lang="en-US" b="1"/>
        </a:p>
      </dgm:t>
    </dgm:pt>
    <dgm:pt modelId="{C05049E1-B6E5-4825-9829-341B5CE3949F}">
      <dgm:prSet/>
      <dgm:spPr/>
      <dgm:t>
        <a:bodyPr/>
        <a:lstStyle/>
        <a:p>
          <a:r>
            <a:rPr lang="en-GB" b="1" dirty="0" smtClean="0"/>
            <a:t>Non Tax</a:t>
          </a:r>
          <a:endParaRPr lang="en-US" b="1" dirty="0"/>
        </a:p>
      </dgm:t>
    </dgm:pt>
    <dgm:pt modelId="{D51A11DF-9B07-493E-BA43-8B1FE05BAC77}" type="parTrans" cxnId="{2C56A9B1-55A8-460E-9213-7CCE55B6A7AC}">
      <dgm:prSet/>
      <dgm:spPr/>
      <dgm:t>
        <a:bodyPr/>
        <a:lstStyle/>
        <a:p>
          <a:endParaRPr lang="en-US" b="1"/>
        </a:p>
      </dgm:t>
    </dgm:pt>
    <dgm:pt modelId="{7D0175A9-C2BE-4A70-9910-16DC5166A7C0}" type="sibTrans" cxnId="{2C56A9B1-55A8-460E-9213-7CCE55B6A7AC}">
      <dgm:prSet/>
      <dgm:spPr/>
      <dgm:t>
        <a:bodyPr/>
        <a:lstStyle/>
        <a:p>
          <a:endParaRPr lang="en-US" b="1"/>
        </a:p>
      </dgm:t>
    </dgm:pt>
    <dgm:pt modelId="{8C81B8E5-8984-4228-B811-50586A92BA6A}">
      <dgm:prSet/>
      <dgm:spPr/>
      <dgm:t>
        <a:bodyPr/>
        <a:lstStyle/>
        <a:p>
          <a:r>
            <a:rPr lang="en-GB" b="1" dirty="0" smtClean="0"/>
            <a:t>Direct Tax</a:t>
          </a:r>
          <a:endParaRPr lang="en-US" b="1" dirty="0"/>
        </a:p>
      </dgm:t>
    </dgm:pt>
    <dgm:pt modelId="{F133114B-34E2-472D-9016-772EE83A370A}" type="parTrans" cxnId="{67A9819C-D07E-41D3-97BF-55BB5E04FC33}">
      <dgm:prSet/>
      <dgm:spPr/>
      <dgm:t>
        <a:bodyPr/>
        <a:lstStyle/>
        <a:p>
          <a:endParaRPr lang="en-US" b="1"/>
        </a:p>
      </dgm:t>
    </dgm:pt>
    <dgm:pt modelId="{D7C68CD6-B871-471C-BC99-EE1A5451D43D}" type="sibTrans" cxnId="{67A9819C-D07E-41D3-97BF-55BB5E04FC33}">
      <dgm:prSet/>
      <dgm:spPr/>
      <dgm:t>
        <a:bodyPr/>
        <a:lstStyle/>
        <a:p>
          <a:endParaRPr lang="en-US" b="1"/>
        </a:p>
      </dgm:t>
    </dgm:pt>
    <dgm:pt modelId="{66FC2C1E-790C-4D3D-86D5-97F2D649104E}">
      <dgm:prSet/>
      <dgm:spPr/>
      <dgm:t>
        <a:bodyPr/>
        <a:lstStyle/>
        <a:p>
          <a:r>
            <a:rPr lang="en-GB" b="1" dirty="0" smtClean="0"/>
            <a:t>Indirect Tax</a:t>
          </a:r>
          <a:endParaRPr lang="en-US" b="1" dirty="0"/>
        </a:p>
      </dgm:t>
    </dgm:pt>
    <dgm:pt modelId="{3509B212-AE9D-496F-94B0-7F98163F4111}" type="parTrans" cxnId="{431DD336-2BC8-47D7-9C8D-2AF1519F53FA}">
      <dgm:prSet/>
      <dgm:spPr/>
      <dgm:t>
        <a:bodyPr/>
        <a:lstStyle/>
        <a:p>
          <a:endParaRPr lang="en-US" b="1"/>
        </a:p>
      </dgm:t>
    </dgm:pt>
    <dgm:pt modelId="{C4186F1A-CFE8-4BDB-91BB-0E841A1B8ED6}" type="sibTrans" cxnId="{431DD336-2BC8-47D7-9C8D-2AF1519F53FA}">
      <dgm:prSet/>
      <dgm:spPr/>
      <dgm:t>
        <a:bodyPr/>
        <a:lstStyle/>
        <a:p>
          <a:endParaRPr lang="en-US" b="1"/>
        </a:p>
      </dgm:t>
    </dgm:pt>
    <dgm:pt modelId="{E8E40E77-EAC0-4460-9D8C-E7D0572A97F5}">
      <dgm:prSet custT="1"/>
      <dgm:spPr/>
      <dgm:t>
        <a:bodyPr/>
        <a:lstStyle/>
        <a:p>
          <a:r>
            <a:rPr lang="en-GB" sz="2000" b="1" dirty="0" smtClean="0"/>
            <a:t>Debt creating</a:t>
          </a:r>
          <a:endParaRPr lang="en-US" sz="2000" b="1" dirty="0"/>
        </a:p>
      </dgm:t>
    </dgm:pt>
    <dgm:pt modelId="{C1078B54-3091-43B5-B345-9ABEDAF8C94B}" type="parTrans" cxnId="{0193AAD3-FD7F-4E6C-B737-B74E62AE3347}">
      <dgm:prSet/>
      <dgm:spPr/>
      <dgm:t>
        <a:bodyPr/>
        <a:lstStyle/>
        <a:p>
          <a:endParaRPr lang="en-US" b="1"/>
        </a:p>
      </dgm:t>
    </dgm:pt>
    <dgm:pt modelId="{05616EA3-34F8-4404-AC69-F477C00BFE8C}" type="sibTrans" cxnId="{0193AAD3-FD7F-4E6C-B737-B74E62AE3347}">
      <dgm:prSet/>
      <dgm:spPr/>
      <dgm:t>
        <a:bodyPr/>
        <a:lstStyle/>
        <a:p>
          <a:endParaRPr lang="en-US" b="1"/>
        </a:p>
      </dgm:t>
    </dgm:pt>
    <dgm:pt modelId="{12090F86-9DBD-4F46-B5FA-D0977DD0F411}">
      <dgm:prSet custT="1"/>
      <dgm:spPr/>
      <dgm:t>
        <a:bodyPr/>
        <a:lstStyle/>
        <a:p>
          <a:r>
            <a:rPr lang="en-GB" sz="2000" b="1" dirty="0" smtClean="0"/>
            <a:t>Non - Debt Creating</a:t>
          </a:r>
          <a:endParaRPr lang="en-US" sz="2000" b="1" dirty="0"/>
        </a:p>
      </dgm:t>
    </dgm:pt>
    <dgm:pt modelId="{10356D4D-5EBF-4F33-93FC-826C23D9B336}" type="parTrans" cxnId="{C77D3EBF-9DCE-4D3F-8C66-52835C3D2B70}">
      <dgm:prSet/>
      <dgm:spPr/>
      <dgm:t>
        <a:bodyPr/>
        <a:lstStyle/>
        <a:p>
          <a:endParaRPr lang="en-US" b="1"/>
        </a:p>
      </dgm:t>
    </dgm:pt>
    <dgm:pt modelId="{C8878C37-D80E-430F-AC0F-A6960248E18C}" type="sibTrans" cxnId="{C77D3EBF-9DCE-4D3F-8C66-52835C3D2B70}">
      <dgm:prSet/>
      <dgm:spPr/>
      <dgm:t>
        <a:bodyPr/>
        <a:lstStyle/>
        <a:p>
          <a:endParaRPr lang="en-US" b="1"/>
        </a:p>
      </dgm:t>
    </dgm:pt>
    <dgm:pt modelId="{BCAC4DC0-8D58-43BB-8FEB-98A5AAE030D1}" type="pres">
      <dgm:prSet presAssocID="{DAA8BFBC-EE81-4F49-935F-AC4A4CEF3B2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B449F43-97F0-4F10-B27A-F5D05AF8B844}" type="pres">
      <dgm:prSet presAssocID="{DA659A00-B17B-43D4-8E7E-56FFBBC20864}" presName="hierRoot1" presStyleCnt="0"/>
      <dgm:spPr/>
      <dgm:t>
        <a:bodyPr/>
        <a:lstStyle/>
        <a:p>
          <a:endParaRPr lang="en-US"/>
        </a:p>
      </dgm:t>
    </dgm:pt>
    <dgm:pt modelId="{B1F09819-7C88-4401-9046-2F011289AB95}" type="pres">
      <dgm:prSet presAssocID="{DA659A00-B17B-43D4-8E7E-56FFBBC20864}" presName="composite" presStyleCnt="0"/>
      <dgm:spPr/>
      <dgm:t>
        <a:bodyPr/>
        <a:lstStyle/>
        <a:p>
          <a:endParaRPr lang="en-US"/>
        </a:p>
      </dgm:t>
    </dgm:pt>
    <dgm:pt modelId="{C9036D99-FB6D-48EC-8D8C-3BC6CA7F4E42}" type="pres">
      <dgm:prSet presAssocID="{DA659A00-B17B-43D4-8E7E-56FFBBC20864}" presName="background" presStyleLbl="node0" presStyleIdx="0" presStyleCnt="1"/>
      <dgm:spPr/>
      <dgm:t>
        <a:bodyPr/>
        <a:lstStyle/>
        <a:p>
          <a:endParaRPr lang="en-US"/>
        </a:p>
      </dgm:t>
    </dgm:pt>
    <dgm:pt modelId="{DF45AF70-DAC7-4EE9-AF3E-019F8302D5ED}" type="pres">
      <dgm:prSet presAssocID="{DA659A00-B17B-43D4-8E7E-56FFBBC20864}" presName="text" presStyleLbl="fgAcc0" presStyleIdx="0" presStyleCnt="1" custScaleX="1244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0853A0-8815-464A-AF83-C539158A114A}" type="pres">
      <dgm:prSet presAssocID="{DA659A00-B17B-43D4-8E7E-56FFBBC20864}" presName="hierChild2" presStyleCnt="0"/>
      <dgm:spPr/>
      <dgm:t>
        <a:bodyPr/>
        <a:lstStyle/>
        <a:p>
          <a:endParaRPr lang="en-US"/>
        </a:p>
      </dgm:t>
    </dgm:pt>
    <dgm:pt modelId="{725E7861-87C3-43BD-A534-0C98D14E0239}" type="pres">
      <dgm:prSet presAssocID="{85F636CD-7D19-496B-8A97-E7E89180ACE5}" presName="Name10" presStyleLbl="parChTrans1D2" presStyleIdx="0" presStyleCnt="2"/>
      <dgm:spPr/>
      <dgm:t>
        <a:bodyPr/>
        <a:lstStyle/>
        <a:p>
          <a:endParaRPr lang="en-US"/>
        </a:p>
      </dgm:t>
    </dgm:pt>
    <dgm:pt modelId="{502D046C-9BF2-4DFE-90B4-94C3110C8BC0}" type="pres">
      <dgm:prSet presAssocID="{1DCBA72C-A6D0-4C9D-A792-86C612DE5DD3}" presName="hierRoot2" presStyleCnt="0"/>
      <dgm:spPr/>
      <dgm:t>
        <a:bodyPr/>
        <a:lstStyle/>
        <a:p>
          <a:endParaRPr lang="en-US"/>
        </a:p>
      </dgm:t>
    </dgm:pt>
    <dgm:pt modelId="{405E4874-7C67-42B1-92EB-333AEBD93BCE}" type="pres">
      <dgm:prSet presAssocID="{1DCBA72C-A6D0-4C9D-A792-86C612DE5DD3}" presName="composite2" presStyleCnt="0"/>
      <dgm:spPr/>
      <dgm:t>
        <a:bodyPr/>
        <a:lstStyle/>
        <a:p>
          <a:endParaRPr lang="en-US"/>
        </a:p>
      </dgm:t>
    </dgm:pt>
    <dgm:pt modelId="{1883335F-550E-4136-AD31-2870F5DBF67E}" type="pres">
      <dgm:prSet presAssocID="{1DCBA72C-A6D0-4C9D-A792-86C612DE5DD3}" presName="background2" presStyleLbl="node2" presStyleIdx="0" presStyleCnt="2"/>
      <dgm:spPr/>
      <dgm:t>
        <a:bodyPr/>
        <a:lstStyle/>
        <a:p>
          <a:endParaRPr lang="en-US"/>
        </a:p>
      </dgm:t>
    </dgm:pt>
    <dgm:pt modelId="{BB55F81D-4D30-4DAE-BFEA-18DE8FF628F7}" type="pres">
      <dgm:prSet presAssocID="{1DCBA72C-A6D0-4C9D-A792-86C612DE5DD3}" presName="text2" presStyleLbl="fgAcc2" presStyleIdx="0" presStyleCnt="2" custScaleX="201723" custScaleY="75980" custLinFactNeighborX="-3088" custLinFactNeighborY="-2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B3D443-009D-4FE9-8AA4-9885EAA64B1E}" type="pres">
      <dgm:prSet presAssocID="{1DCBA72C-A6D0-4C9D-A792-86C612DE5DD3}" presName="hierChild3" presStyleCnt="0"/>
      <dgm:spPr/>
      <dgm:t>
        <a:bodyPr/>
        <a:lstStyle/>
        <a:p>
          <a:endParaRPr lang="en-US"/>
        </a:p>
      </dgm:t>
    </dgm:pt>
    <dgm:pt modelId="{2BBD5A60-D07E-4D62-8990-DF7BD86BC331}" type="pres">
      <dgm:prSet presAssocID="{1179760D-145C-4707-A05D-67C8A65A3111}" presName="Name17" presStyleLbl="parChTrans1D3" presStyleIdx="0" presStyleCnt="4"/>
      <dgm:spPr/>
      <dgm:t>
        <a:bodyPr/>
        <a:lstStyle/>
        <a:p>
          <a:endParaRPr lang="en-US"/>
        </a:p>
      </dgm:t>
    </dgm:pt>
    <dgm:pt modelId="{6A4DD89B-2325-4EDA-8A3E-C04E4D7C1E4F}" type="pres">
      <dgm:prSet presAssocID="{7D064290-6B01-4245-9640-1CFB2D1808FB}" presName="hierRoot3" presStyleCnt="0"/>
      <dgm:spPr/>
      <dgm:t>
        <a:bodyPr/>
        <a:lstStyle/>
        <a:p>
          <a:endParaRPr lang="en-US"/>
        </a:p>
      </dgm:t>
    </dgm:pt>
    <dgm:pt modelId="{C16AD8E6-4D94-403E-A17A-286A9FC8C19B}" type="pres">
      <dgm:prSet presAssocID="{7D064290-6B01-4245-9640-1CFB2D1808FB}" presName="composite3" presStyleCnt="0"/>
      <dgm:spPr/>
      <dgm:t>
        <a:bodyPr/>
        <a:lstStyle/>
        <a:p>
          <a:endParaRPr lang="en-US"/>
        </a:p>
      </dgm:t>
    </dgm:pt>
    <dgm:pt modelId="{8072EE9F-27E9-4EEE-BF15-B7F4A8774B52}" type="pres">
      <dgm:prSet presAssocID="{7D064290-6B01-4245-9640-1CFB2D1808FB}" presName="background3" presStyleLbl="node3" presStyleIdx="0" presStyleCnt="4"/>
      <dgm:spPr/>
      <dgm:t>
        <a:bodyPr/>
        <a:lstStyle/>
        <a:p>
          <a:endParaRPr lang="en-US"/>
        </a:p>
      </dgm:t>
    </dgm:pt>
    <dgm:pt modelId="{2CC5CDAB-8581-43F0-87CB-E4F09D88F9BD}" type="pres">
      <dgm:prSet presAssocID="{7D064290-6B01-4245-9640-1CFB2D1808FB}" presName="text3" presStyleLbl="fgAcc3" presStyleIdx="0" presStyleCnt="4" custScaleX="159059" custScaleY="8873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A2BB003-A0AD-44BB-8697-3C0750935D52}" type="pres">
      <dgm:prSet presAssocID="{7D064290-6B01-4245-9640-1CFB2D1808FB}" presName="hierChild4" presStyleCnt="0"/>
      <dgm:spPr/>
      <dgm:t>
        <a:bodyPr/>
        <a:lstStyle/>
        <a:p>
          <a:endParaRPr lang="en-US"/>
        </a:p>
      </dgm:t>
    </dgm:pt>
    <dgm:pt modelId="{5CA2482D-D622-4048-8576-D33B6A043986}" type="pres">
      <dgm:prSet presAssocID="{840DEBEC-7454-4D84-ABFB-055DE281A365}" presName="Name23" presStyleLbl="parChTrans1D4" presStyleIdx="0" presStyleCnt="6"/>
      <dgm:spPr/>
      <dgm:t>
        <a:bodyPr/>
        <a:lstStyle/>
        <a:p>
          <a:endParaRPr lang="en-US"/>
        </a:p>
      </dgm:t>
    </dgm:pt>
    <dgm:pt modelId="{6D651516-BC0E-4BC5-8B23-FA4E5C64A118}" type="pres">
      <dgm:prSet presAssocID="{D7056E77-F73D-469F-954A-C1C618D5236B}" presName="hierRoot4" presStyleCnt="0"/>
      <dgm:spPr/>
      <dgm:t>
        <a:bodyPr/>
        <a:lstStyle/>
        <a:p>
          <a:endParaRPr lang="en-US"/>
        </a:p>
      </dgm:t>
    </dgm:pt>
    <dgm:pt modelId="{DE1BD385-3936-4CC4-B262-2B1CD4B86832}" type="pres">
      <dgm:prSet presAssocID="{D7056E77-F73D-469F-954A-C1C618D5236B}" presName="composite4" presStyleCnt="0"/>
      <dgm:spPr/>
      <dgm:t>
        <a:bodyPr/>
        <a:lstStyle/>
        <a:p>
          <a:endParaRPr lang="en-US"/>
        </a:p>
      </dgm:t>
    </dgm:pt>
    <dgm:pt modelId="{AB6A66F4-4A68-4044-9867-F707FD178D20}" type="pres">
      <dgm:prSet presAssocID="{D7056E77-F73D-469F-954A-C1C618D5236B}" presName="background4" presStyleLbl="node4" presStyleIdx="0" presStyleCnt="6"/>
      <dgm:spPr/>
      <dgm:t>
        <a:bodyPr/>
        <a:lstStyle/>
        <a:p>
          <a:endParaRPr lang="en-US"/>
        </a:p>
      </dgm:t>
    </dgm:pt>
    <dgm:pt modelId="{E0BB3D6E-0933-4CB1-9E81-E06D8624152C}" type="pres">
      <dgm:prSet presAssocID="{D7056E77-F73D-469F-954A-C1C618D5236B}" presName="text4" presStyleLbl="fgAcc4" presStyleIdx="0" presStyleCnt="6" custScaleY="811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961ACD-53AB-4AA5-8905-9A98BEC364BD}" type="pres">
      <dgm:prSet presAssocID="{D7056E77-F73D-469F-954A-C1C618D5236B}" presName="hierChild5" presStyleCnt="0"/>
      <dgm:spPr/>
      <dgm:t>
        <a:bodyPr/>
        <a:lstStyle/>
        <a:p>
          <a:endParaRPr lang="en-US"/>
        </a:p>
      </dgm:t>
    </dgm:pt>
    <dgm:pt modelId="{2FD9F6C2-1AE7-4E98-A577-8F6987E153D6}" type="pres">
      <dgm:prSet presAssocID="{F133114B-34E2-472D-9016-772EE83A370A}" presName="Name23" presStyleLbl="parChTrans1D4" presStyleIdx="1" presStyleCnt="6"/>
      <dgm:spPr/>
      <dgm:t>
        <a:bodyPr/>
        <a:lstStyle/>
        <a:p>
          <a:endParaRPr lang="en-US"/>
        </a:p>
      </dgm:t>
    </dgm:pt>
    <dgm:pt modelId="{CE60D3B7-87B2-4BDA-9DB1-A84E89948832}" type="pres">
      <dgm:prSet presAssocID="{8C81B8E5-8984-4228-B811-50586A92BA6A}" presName="hierRoot4" presStyleCnt="0"/>
      <dgm:spPr/>
      <dgm:t>
        <a:bodyPr/>
        <a:lstStyle/>
        <a:p>
          <a:endParaRPr lang="en-US"/>
        </a:p>
      </dgm:t>
    </dgm:pt>
    <dgm:pt modelId="{0E549E70-C776-4630-85A2-BB2EB77795CB}" type="pres">
      <dgm:prSet presAssocID="{8C81B8E5-8984-4228-B811-50586A92BA6A}" presName="composite4" presStyleCnt="0"/>
      <dgm:spPr/>
      <dgm:t>
        <a:bodyPr/>
        <a:lstStyle/>
        <a:p>
          <a:endParaRPr lang="en-US"/>
        </a:p>
      </dgm:t>
    </dgm:pt>
    <dgm:pt modelId="{0A0EB626-75F2-4693-8A90-FE9F32FE3D1B}" type="pres">
      <dgm:prSet presAssocID="{8C81B8E5-8984-4228-B811-50586A92BA6A}" presName="background4" presStyleLbl="node4" presStyleIdx="1" presStyleCnt="6"/>
      <dgm:spPr/>
      <dgm:t>
        <a:bodyPr/>
        <a:lstStyle/>
        <a:p>
          <a:endParaRPr lang="en-US"/>
        </a:p>
      </dgm:t>
    </dgm:pt>
    <dgm:pt modelId="{F513BAA3-048C-4B1B-BC21-FFE73EDE9525}" type="pres">
      <dgm:prSet presAssocID="{8C81B8E5-8984-4228-B811-50586A92BA6A}" presName="text4" presStyleLbl="fgAcc4" presStyleIdx="1" presStyleCnt="6" custScaleX="1071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562F03-2740-48AA-A830-3005312CC75B}" type="pres">
      <dgm:prSet presAssocID="{8C81B8E5-8984-4228-B811-50586A92BA6A}" presName="hierChild5" presStyleCnt="0"/>
      <dgm:spPr/>
      <dgm:t>
        <a:bodyPr/>
        <a:lstStyle/>
        <a:p>
          <a:endParaRPr lang="en-US"/>
        </a:p>
      </dgm:t>
    </dgm:pt>
    <dgm:pt modelId="{FF69CC93-861E-4674-A4A3-7DD5A376D02F}" type="pres">
      <dgm:prSet presAssocID="{3509B212-AE9D-496F-94B0-7F98163F4111}" presName="Name23" presStyleLbl="parChTrans1D4" presStyleIdx="2" presStyleCnt="6"/>
      <dgm:spPr/>
      <dgm:t>
        <a:bodyPr/>
        <a:lstStyle/>
        <a:p>
          <a:endParaRPr lang="en-US"/>
        </a:p>
      </dgm:t>
    </dgm:pt>
    <dgm:pt modelId="{A09257F7-40D0-4515-BF97-73713FCE59B3}" type="pres">
      <dgm:prSet presAssocID="{66FC2C1E-790C-4D3D-86D5-97F2D649104E}" presName="hierRoot4" presStyleCnt="0"/>
      <dgm:spPr/>
      <dgm:t>
        <a:bodyPr/>
        <a:lstStyle/>
        <a:p>
          <a:endParaRPr lang="en-US"/>
        </a:p>
      </dgm:t>
    </dgm:pt>
    <dgm:pt modelId="{527A9555-3E6E-4B02-9DFA-8D52AEF954CA}" type="pres">
      <dgm:prSet presAssocID="{66FC2C1E-790C-4D3D-86D5-97F2D649104E}" presName="composite4" presStyleCnt="0"/>
      <dgm:spPr/>
      <dgm:t>
        <a:bodyPr/>
        <a:lstStyle/>
        <a:p>
          <a:endParaRPr lang="en-US"/>
        </a:p>
      </dgm:t>
    </dgm:pt>
    <dgm:pt modelId="{EA960959-1972-4240-826A-54618C3DF0C0}" type="pres">
      <dgm:prSet presAssocID="{66FC2C1E-790C-4D3D-86D5-97F2D649104E}" presName="background4" presStyleLbl="node4" presStyleIdx="2" presStyleCnt="6"/>
      <dgm:spPr/>
      <dgm:t>
        <a:bodyPr/>
        <a:lstStyle/>
        <a:p>
          <a:endParaRPr lang="en-US"/>
        </a:p>
      </dgm:t>
    </dgm:pt>
    <dgm:pt modelId="{3879EC37-9E13-404F-BA9E-81D703C0B75F}" type="pres">
      <dgm:prSet presAssocID="{66FC2C1E-790C-4D3D-86D5-97F2D649104E}" presName="text4" presStyleLbl="fgAcc4" presStyleIdx="2" presStyleCnt="6" custScaleX="1232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00CF50-5C2E-4E87-A42F-B2EF14BFDBFD}" type="pres">
      <dgm:prSet presAssocID="{66FC2C1E-790C-4D3D-86D5-97F2D649104E}" presName="hierChild5" presStyleCnt="0"/>
      <dgm:spPr/>
      <dgm:t>
        <a:bodyPr/>
        <a:lstStyle/>
        <a:p>
          <a:endParaRPr lang="en-US"/>
        </a:p>
      </dgm:t>
    </dgm:pt>
    <dgm:pt modelId="{B39CB347-83E1-4C72-A1CD-82CA8784C036}" type="pres">
      <dgm:prSet presAssocID="{D51A11DF-9B07-493E-BA43-8B1FE05BAC77}" presName="Name23" presStyleLbl="parChTrans1D4" presStyleIdx="3" presStyleCnt="6"/>
      <dgm:spPr/>
      <dgm:t>
        <a:bodyPr/>
        <a:lstStyle/>
        <a:p>
          <a:endParaRPr lang="en-US"/>
        </a:p>
      </dgm:t>
    </dgm:pt>
    <dgm:pt modelId="{AD06BEE3-B7BF-429F-9055-AE5FBF2CAEFD}" type="pres">
      <dgm:prSet presAssocID="{C05049E1-B6E5-4825-9829-341B5CE3949F}" presName="hierRoot4" presStyleCnt="0"/>
      <dgm:spPr/>
      <dgm:t>
        <a:bodyPr/>
        <a:lstStyle/>
        <a:p>
          <a:endParaRPr lang="en-US"/>
        </a:p>
      </dgm:t>
    </dgm:pt>
    <dgm:pt modelId="{BE985D39-0FE4-4CBB-A56C-371D24A18484}" type="pres">
      <dgm:prSet presAssocID="{C05049E1-B6E5-4825-9829-341B5CE3949F}" presName="composite4" presStyleCnt="0"/>
      <dgm:spPr/>
      <dgm:t>
        <a:bodyPr/>
        <a:lstStyle/>
        <a:p>
          <a:endParaRPr lang="en-US"/>
        </a:p>
      </dgm:t>
    </dgm:pt>
    <dgm:pt modelId="{657DEDEE-2C3C-4BB5-A65D-6A0DD1E75E1A}" type="pres">
      <dgm:prSet presAssocID="{C05049E1-B6E5-4825-9829-341B5CE3949F}" presName="background4" presStyleLbl="node4" presStyleIdx="3" presStyleCnt="6"/>
      <dgm:spPr/>
      <dgm:t>
        <a:bodyPr/>
        <a:lstStyle/>
        <a:p>
          <a:endParaRPr lang="en-US"/>
        </a:p>
      </dgm:t>
    </dgm:pt>
    <dgm:pt modelId="{CF861523-DA11-48B2-B569-5863A1B79CE9}" type="pres">
      <dgm:prSet presAssocID="{C05049E1-B6E5-4825-9829-341B5CE3949F}" presName="text4" presStyleLbl="fgAcc4" presStyleIdx="3" presStyleCnt="6" custScaleY="700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04407B-D1DC-4606-A666-EE897AD73450}" type="pres">
      <dgm:prSet presAssocID="{C05049E1-B6E5-4825-9829-341B5CE3949F}" presName="hierChild5" presStyleCnt="0"/>
      <dgm:spPr/>
      <dgm:t>
        <a:bodyPr/>
        <a:lstStyle/>
        <a:p>
          <a:endParaRPr lang="en-US"/>
        </a:p>
      </dgm:t>
    </dgm:pt>
    <dgm:pt modelId="{A1C7B1D0-4BBB-427A-B60B-094839501C21}" type="pres">
      <dgm:prSet presAssocID="{8D3D92C7-A229-4CF0-80EB-9BAA8CA706F0}" presName="Name17" presStyleLbl="parChTrans1D3" presStyleIdx="1" presStyleCnt="4"/>
      <dgm:spPr/>
      <dgm:t>
        <a:bodyPr/>
        <a:lstStyle/>
        <a:p>
          <a:endParaRPr lang="en-US"/>
        </a:p>
      </dgm:t>
    </dgm:pt>
    <dgm:pt modelId="{C731B5C0-0483-4BFD-A481-CCE2C75EF939}" type="pres">
      <dgm:prSet presAssocID="{394194F6-88DB-4AC4-B724-757ECCDEFD97}" presName="hierRoot3" presStyleCnt="0"/>
      <dgm:spPr/>
      <dgm:t>
        <a:bodyPr/>
        <a:lstStyle/>
        <a:p>
          <a:endParaRPr lang="en-US"/>
        </a:p>
      </dgm:t>
    </dgm:pt>
    <dgm:pt modelId="{88FAE790-1DBA-4547-A99A-45438024D89B}" type="pres">
      <dgm:prSet presAssocID="{394194F6-88DB-4AC4-B724-757ECCDEFD97}" presName="composite3" presStyleCnt="0"/>
      <dgm:spPr/>
      <dgm:t>
        <a:bodyPr/>
        <a:lstStyle/>
        <a:p>
          <a:endParaRPr lang="en-US"/>
        </a:p>
      </dgm:t>
    </dgm:pt>
    <dgm:pt modelId="{2A93936D-A2E9-474E-B699-2EA6B5159D90}" type="pres">
      <dgm:prSet presAssocID="{394194F6-88DB-4AC4-B724-757ECCDEFD97}" presName="background3" presStyleLbl="node3" presStyleIdx="1" presStyleCnt="4"/>
      <dgm:spPr/>
      <dgm:t>
        <a:bodyPr/>
        <a:lstStyle/>
        <a:p>
          <a:endParaRPr lang="en-US"/>
        </a:p>
      </dgm:t>
    </dgm:pt>
    <dgm:pt modelId="{1A876219-E268-440B-BE0A-55E62AF681F9}" type="pres">
      <dgm:prSet presAssocID="{394194F6-88DB-4AC4-B724-757ECCDEFD97}" presName="text3" presStyleLbl="fgAcc3" presStyleIdx="1" presStyleCnt="4" custScaleX="144286" custScaleY="928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34D7F5-DFED-422D-A31B-3B7272A1AE26}" type="pres">
      <dgm:prSet presAssocID="{394194F6-88DB-4AC4-B724-757ECCDEFD97}" presName="hierChild4" presStyleCnt="0"/>
      <dgm:spPr/>
      <dgm:t>
        <a:bodyPr/>
        <a:lstStyle/>
        <a:p>
          <a:endParaRPr lang="en-US"/>
        </a:p>
      </dgm:t>
    </dgm:pt>
    <dgm:pt modelId="{1D5D311E-35DC-4403-93DF-4C823A601FEC}" type="pres">
      <dgm:prSet presAssocID="{17DAE8E9-C031-45AD-886D-4BADB4D72EB5}" presName="Name10" presStyleLbl="parChTrans1D2" presStyleIdx="1" presStyleCnt="2"/>
      <dgm:spPr/>
      <dgm:t>
        <a:bodyPr/>
        <a:lstStyle/>
        <a:p>
          <a:endParaRPr lang="en-US"/>
        </a:p>
      </dgm:t>
    </dgm:pt>
    <dgm:pt modelId="{24B8C3FF-3754-48A1-B231-1C9C916FD76E}" type="pres">
      <dgm:prSet presAssocID="{C72F8BBE-C3E9-4D79-8B06-5742AC00CF71}" presName="hierRoot2" presStyleCnt="0"/>
      <dgm:spPr/>
      <dgm:t>
        <a:bodyPr/>
        <a:lstStyle/>
        <a:p>
          <a:endParaRPr lang="en-US"/>
        </a:p>
      </dgm:t>
    </dgm:pt>
    <dgm:pt modelId="{328CC746-57A7-41C2-B57C-B7C5CB7EE4AD}" type="pres">
      <dgm:prSet presAssocID="{C72F8BBE-C3E9-4D79-8B06-5742AC00CF71}" presName="composite2" presStyleCnt="0"/>
      <dgm:spPr/>
      <dgm:t>
        <a:bodyPr/>
        <a:lstStyle/>
        <a:p>
          <a:endParaRPr lang="en-US"/>
        </a:p>
      </dgm:t>
    </dgm:pt>
    <dgm:pt modelId="{282DC0BF-6D3D-43B3-8B3D-101AA3F78595}" type="pres">
      <dgm:prSet presAssocID="{C72F8BBE-C3E9-4D79-8B06-5742AC00CF71}" presName="background2" presStyleLbl="node2" presStyleIdx="1" presStyleCnt="2"/>
      <dgm:spPr/>
      <dgm:t>
        <a:bodyPr/>
        <a:lstStyle/>
        <a:p>
          <a:endParaRPr lang="en-US"/>
        </a:p>
      </dgm:t>
    </dgm:pt>
    <dgm:pt modelId="{C1C329B1-6A8F-4ED9-8AB7-5F0D964BFB5D}" type="pres">
      <dgm:prSet presAssocID="{C72F8BBE-C3E9-4D79-8B06-5742AC00CF71}" presName="text2" presStyleLbl="fgAcc2" presStyleIdx="1" presStyleCnt="2" custScaleX="201482" custScaleY="77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76A1F0-41F2-43F9-A32E-112E019273BD}" type="pres">
      <dgm:prSet presAssocID="{C72F8BBE-C3E9-4D79-8B06-5742AC00CF71}" presName="hierChild3" presStyleCnt="0"/>
      <dgm:spPr/>
      <dgm:t>
        <a:bodyPr/>
        <a:lstStyle/>
        <a:p>
          <a:endParaRPr lang="en-US"/>
        </a:p>
      </dgm:t>
    </dgm:pt>
    <dgm:pt modelId="{712B8280-FCAE-4C50-938A-26F281DB4E30}" type="pres">
      <dgm:prSet presAssocID="{B935C810-EBCA-410D-B500-8C1548CEB866}" presName="Name17" presStyleLbl="parChTrans1D3" presStyleIdx="2" presStyleCnt="4"/>
      <dgm:spPr/>
      <dgm:t>
        <a:bodyPr/>
        <a:lstStyle/>
        <a:p>
          <a:endParaRPr lang="en-US"/>
        </a:p>
      </dgm:t>
    </dgm:pt>
    <dgm:pt modelId="{6405346F-8CE1-48CA-BE77-594911FD52FE}" type="pres">
      <dgm:prSet presAssocID="{D35AB456-517D-4F71-BA51-FAC85980729C}" presName="hierRoot3" presStyleCnt="0"/>
      <dgm:spPr/>
      <dgm:t>
        <a:bodyPr/>
        <a:lstStyle/>
        <a:p>
          <a:endParaRPr lang="en-US"/>
        </a:p>
      </dgm:t>
    </dgm:pt>
    <dgm:pt modelId="{FB2AE82D-98EC-40FA-A8BA-77386D7ABF56}" type="pres">
      <dgm:prSet presAssocID="{D35AB456-517D-4F71-BA51-FAC85980729C}" presName="composite3" presStyleCnt="0"/>
      <dgm:spPr/>
      <dgm:t>
        <a:bodyPr/>
        <a:lstStyle/>
        <a:p>
          <a:endParaRPr lang="en-US"/>
        </a:p>
      </dgm:t>
    </dgm:pt>
    <dgm:pt modelId="{9E8B1F08-E25B-47C1-A7DF-BB366265DE37}" type="pres">
      <dgm:prSet presAssocID="{D35AB456-517D-4F71-BA51-FAC85980729C}" presName="background3" presStyleLbl="node3" presStyleIdx="2" presStyleCnt="4"/>
      <dgm:spPr/>
      <dgm:t>
        <a:bodyPr/>
        <a:lstStyle/>
        <a:p>
          <a:endParaRPr lang="en-US"/>
        </a:p>
      </dgm:t>
    </dgm:pt>
    <dgm:pt modelId="{0DBBAFB0-C47E-4E92-A869-BB216CBF1BB8}" type="pres">
      <dgm:prSet presAssocID="{D35AB456-517D-4F71-BA51-FAC85980729C}" presName="text3" presStyleLbl="fgAcc3" presStyleIdx="2" presStyleCnt="4" custScaleX="1490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EE5606-A0D6-4D08-BFB1-38B8A7D7ED2A}" type="pres">
      <dgm:prSet presAssocID="{D35AB456-517D-4F71-BA51-FAC85980729C}" presName="hierChild4" presStyleCnt="0"/>
      <dgm:spPr/>
      <dgm:t>
        <a:bodyPr/>
        <a:lstStyle/>
        <a:p>
          <a:endParaRPr lang="en-US"/>
        </a:p>
      </dgm:t>
    </dgm:pt>
    <dgm:pt modelId="{DAA82599-E4CD-44F8-BDE7-1D5EDE49DB98}" type="pres">
      <dgm:prSet presAssocID="{C1078B54-3091-43B5-B345-9ABEDAF8C94B}" presName="Name23" presStyleLbl="parChTrans1D4" presStyleIdx="4" presStyleCnt="6"/>
      <dgm:spPr/>
      <dgm:t>
        <a:bodyPr/>
        <a:lstStyle/>
        <a:p>
          <a:endParaRPr lang="en-US"/>
        </a:p>
      </dgm:t>
    </dgm:pt>
    <dgm:pt modelId="{39C14593-405C-43EB-835D-F11BD942D3C8}" type="pres">
      <dgm:prSet presAssocID="{E8E40E77-EAC0-4460-9D8C-E7D0572A97F5}" presName="hierRoot4" presStyleCnt="0"/>
      <dgm:spPr/>
      <dgm:t>
        <a:bodyPr/>
        <a:lstStyle/>
        <a:p>
          <a:endParaRPr lang="en-US"/>
        </a:p>
      </dgm:t>
    </dgm:pt>
    <dgm:pt modelId="{4472479E-103D-4594-93EC-D1D983D64546}" type="pres">
      <dgm:prSet presAssocID="{E8E40E77-EAC0-4460-9D8C-E7D0572A97F5}" presName="composite4" presStyleCnt="0"/>
      <dgm:spPr/>
      <dgm:t>
        <a:bodyPr/>
        <a:lstStyle/>
        <a:p>
          <a:endParaRPr lang="en-US"/>
        </a:p>
      </dgm:t>
    </dgm:pt>
    <dgm:pt modelId="{946F5058-54D1-4FBB-A8EE-B382083F477F}" type="pres">
      <dgm:prSet presAssocID="{E8E40E77-EAC0-4460-9D8C-E7D0572A97F5}" presName="background4" presStyleLbl="node4" presStyleIdx="4" presStyleCnt="6"/>
      <dgm:spPr/>
      <dgm:t>
        <a:bodyPr/>
        <a:lstStyle/>
        <a:p>
          <a:endParaRPr lang="en-US"/>
        </a:p>
      </dgm:t>
    </dgm:pt>
    <dgm:pt modelId="{0E9E5C94-CB2B-49C9-8010-40BD62700A51}" type="pres">
      <dgm:prSet presAssocID="{E8E40E77-EAC0-4460-9D8C-E7D0572A97F5}" presName="text4" presStyleLbl="fgAcc4" presStyleIdx="4" presStyleCnt="6" custScaleY="1346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8A203E-8A9D-4BB7-A99A-5C1BE71ED8A0}" type="pres">
      <dgm:prSet presAssocID="{E8E40E77-EAC0-4460-9D8C-E7D0572A97F5}" presName="hierChild5" presStyleCnt="0"/>
      <dgm:spPr/>
      <dgm:t>
        <a:bodyPr/>
        <a:lstStyle/>
        <a:p>
          <a:endParaRPr lang="en-US"/>
        </a:p>
      </dgm:t>
    </dgm:pt>
    <dgm:pt modelId="{A4BF817D-545B-4C0C-925C-C2A9D7219BEA}" type="pres">
      <dgm:prSet presAssocID="{10356D4D-5EBF-4F33-93FC-826C23D9B336}" presName="Name23" presStyleLbl="parChTrans1D4" presStyleIdx="5" presStyleCnt="6"/>
      <dgm:spPr/>
      <dgm:t>
        <a:bodyPr/>
        <a:lstStyle/>
        <a:p>
          <a:endParaRPr lang="en-US"/>
        </a:p>
      </dgm:t>
    </dgm:pt>
    <dgm:pt modelId="{DA5F85BE-F7CD-4A96-A22C-54BDAA4E6F45}" type="pres">
      <dgm:prSet presAssocID="{12090F86-9DBD-4F46-B5FA-D0977DD0F411}" presName="hierRoot4" presStyleCnt="0"/>
      <dgm:spPr/>
      <dgm:t>
        <a:bodyPr/>
        <a:lstStyle/>
        <a:p>
          <a:endParaRPr lang="en-US"/>
        </a:p>
      </dgm:t>
    </dgm:pt>
    <dgm:pt modelId="{D4FF0A74-99CC-434B-8D04-F6D0DEBA7283}" type="pres">
      <dgm:prSet presAssocID="{12090F86-9DBD-4F46-B5FA-D0977DD0F411}" presName="composite4" presStyleCnt="0"/>
      <dgm:spPr/>
      <dgm:t>
        <a:bodyPr/>
        <a:lstStyle/>
        <a:p>
          <a:endParaRPr lang="en-US"/>
        </a:p>
      </dgm:t>
    </dgm:pt>
    <dgm:pt modelId="{C159F89E-2914-4CFE-81F7-6454BBD60DD4}" type="pres">
      <dgm:prSet presAssocID="{12090F86-9DBD-4F46-B5FA-D0977DD0F411}" presName="background4" presStyleLbl="node4" presStyleIdx="5" presStyleCnt="6"/>
      <dgm:spPr/>
      <dgm:t>
        <a:bodyPr/>
        <a:lstStyle/>
        <a:p>
          <a:endParaRPr lang="en-US"/>
        </a:p>
      </dgm:t>
    </dgm:pt>
    <dgm:pt modelId="{671A8726-53A5-418A-AE7C-1958FCE62707}" type="pres">
      <dgm:prSet presAssocID="{12090F86-9DBD-4F46-B5FA-D0977DD0F411}" presName="text4" presStyleLbl="fgAcc4" presStyleIdx="5" presStyleCnt="6" custScaleY="1400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451540-FD11-4081-9AC3-9D7CBDC18331}" type="pres">
      <dgm:prSet presAssocID="{12090F86-9DBD-4F46-B5FA-D0977DD0F411}" presName="hierChild5" presStyleCnt="0"/>
      <dgm:spPr/>
      <dgm:t>
        <a:bodyPr/>
        <a:lstStyle/>
        <a:p>
          <a:endParaRPr lang="en-US"/>
        </a:p>
      </dgm:t>
    </dgm:pt>
    <dgm:pt modelId="{6B61EFB6-DD99-4A0C-A107-86040A70EF47}" type="pres">
      <dgm:prSet presAssocID="{B75FDA9F-11CA-4853-8E6D-4D366B688E58}" presName="Name17" presStyleLbl="parChTrans1D3" presStyleIdx="3" presStyleCnt="4"/>
      <dgm:spPr/>
      <dgm:t>
        <a:bodyPr/>
        <a:lstStyle/>
        <a:p>
          <a:endParaRPr lang="en-US"/>
        </a:p>
      </dgm:t>
    </dgm:pt>
    <dgm:pt modelId="{EED616FD-139E-46A7-A3D8-F817FF34F98B}" type="pres">
      <dgm:prSet presAssocID="{182818A7-9627-4378-96C5-38710096F82C}" presName="hierRoot3" presStyleCnt="0"/>
      <dgm:spPr/>
      <dgm:t>
        <a:bodyPr/>
        <a:lstStyle/>
        <a:p>
          <a:endParaRPr lang="en-US"/>
        </a:p>
      </dgm:t>
    </dgm:pt>
    <dgm:pt modelId="{A137EB1C-FAF7-45E2-9503-22A9A091209F}" type="pres">
      <dgm:prSet presAssocID="{182818A7-9627-4378-96C5-38710096F82C}" presName="composite3" presStyleCnt="0"/>
      <dgm:spPr/>
      <dgm:t>
        <a:bodyPr/>
        <a:lstStyle/>
        <a:p>
          <a:endParaRPr lang="en-US"/>
        </a:p>
      </dgm:t>
    </dgm:pt>
    <dgm:pt modelId="{A77181D2-F9D6-41FD-B08A-8EF51E48B905}" type="pres">
      <dgm:prSet presAssocID="{182818A7-9627-4378-96C5-38710096F82C}" presName="background3" presStyleLbl="node3" presStyleIdx="3" presStyleCnt="4"/>
      <dgm:spPr/>
      <dgm:t>
        <a:bodyPr/>
        <a:lstStyle/>
        <a:p>
          <a:endParaRPr lang="en-US"/>
        </a:p>
      </dgm:t>
    </dgm:pt>
    <dgm:pt modelId="{F317EE3C-CAD0-4D9B-954F-FDD1B6F32B6B}" type="pres">
      <dgm:prSet presAssocID="{182818A7-9627-4378-96C5-38710096F82C}" presName="text3" presStyleLbl="fgAcc3" presStyleIdx="3" presStyleCnt="4" custScaleX="1479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E10F54-D0D1-4071-BDC8-AB8E687E8A2B}" type="pres">
      <dgm:prSet presAssocID="{182818A7-9627-4378-96C5-38710096F82C}" presName="hierChild4" presStyleCnt="0"/>
      <dgm:spPr/>
      <dgm:t>
        <a:bodyPr/>
        <a:lstStyle/>
        <a:p>
          <a:endParaRPr lang="en-US"/>
        </a:p>
      </dgm:t>
    </dgm:pt>
  </dgm:ptLst>
  <dgm:cxnLst>
    <dgm:cxn modelId="{9A4ACE06-C034-41F0-899A-98A1EEAEB6F9}" srcId="{1DCBA72C-A6D0-4C9D-A792-86C612DE5DD3}" destId="{7D064290-6B01-4245-9640-1CFB2D1808FB}" srcOrd="0" destOrd="0" parTransId="{1179760D-145C-4707-A05D-67C8A65A3111}" sibTransId="{265D6E0B-C946-436F-8E93-EA5BA7CE09DF}"/>
    <dgm:cxn modelId="{F5830BCB-18B3-4AEA-8AB5-DD447B483070}" type="presOf" srcId="{182818A7-9627-4378-96C5-38710096F82C}" destId="{F317EE3C-CAD0-4D9B-954F-FDD1B6F32B6B}" srcOrd="0" destOrd="0" presId="urn:microsoft.com/office/officeart/2005/8/layout/hierarchy1"/>
    <dgm:cxn modelId="{7A527304-107F-48B5-9114-17D3B4B20D66}" type="presOf" srcId="{1179760D-145C-4707-A05D-67C8A65A3111}" destId="{2BBD5A60-D07E-4D62-8990-DF7BD86BC331}" srcOrd="0" destOrd="0" presId="urn:microsoft.com/office/officeart/2005/8/layout/hierarchy1"/>
    <dgm:cxn modelId="{A5C3A92E-807C-4642-8506-D1BC4C79F784}" type="presOf" srcId="{D7056E77-F73D-469F-954A-C1C618D5236B}" destId="{E0BB3D6E-0933-4CB1-9E81-E06D8624152C}" srcOrd="0" destOrd="0" presId="urn:microsoft.com/office/officeart/2005/8/layout/hierarchy1"/>
    <dgm:cxn modelId="{24E8E418-3EDA-4038-8D7E-BB52F9182883}" srcId="{C72F8BBE-C3E9-4D79-8B06-5742AC00CF71}" destId="{D35AB456-517D-4F71-BA51-FAC85980729C}" srcOrd="0" destOrd="0" parTransId="{B935C810-EBCA-410D-B500-8C1548CEB866}" sibTransId="{7D09CE1E-9B32-4C47-AEF2-72CF15FE32AA}"/>
    <dgm:cxn modelId="{D46D3FD6-4C68-4EB5-A7BD-FD1743E07FC1}" type="presOf" srcId="{C1078B54-3091-43B5-B345-9ABEDAF8C94B}" destId="{DAA82599-E4CD-44F8-BDE7-1D5EDE49DB98}" srcOrd="0" destOrd="0" presId="urn:microsoft.com/office/officeart/2005/8/layout/hierarchy1"/>
    <dgm:cxn modelId="{48987EFA-BC18-49D6-9312-C8CAF587C470}" type="presOf" srcId="{394194F6-88DB-4AC4-B724-757ECCDEFD97}" destId="{1A876219-E268-440B-BE0A-55E62AF681F9}" srcOrd="0" destOrd="0" presId="urn:microsoft.com/office/officeart/2005/8/layout/hierarchy1"/>
    <dgm:cxn modelId="{41ABF4CE-9FFC-42FC-9BA5-2C87CBCC89CC}" type="presOf" srcId="{3509B212-AE9D-496F-94B0-7F98163F4111}" destId="{FF69CC93-861E-4674-A4A3-7DD5A376D02F}" srcOrd="0" destOrd="0" presId="urn:microsoft.com/office/officeart/2005/8/layout/hierarchy1"/>
    <dgm:cxn modelId="{431DD336-2BC8-47D7-9C8D-2AF1519F53FA}" srcId="{D7056E77-F73D-469F-954A-C1C618D5236B}" destId="{66FC2C1E-790C-4D3D-86D5-97F2D649104E}" srcOrd="1" destOrd="0" parTransId="{3509B212-AE9D-496F-94B0-7F98163F4111}" sibTransId="{C4186F1A-CFE8-4BDB-91BB-0E841A1B8ED6}"/>
    <dgm:cxn modelId="{DC4D36AC-8F15-4F43-8783-04473E3F3577}" srcId="{1DCBA72C-A6D0-4C9D-A792-86C612DE5DD3}" destId="{394194F6-88DB-4AC4-B724-757ECCDEFD97}" srcOrd="1" destOrd="0" parTransId="{8D3D92C7-A229-4CF0-80EB-9BAA8CA706F0}" sibTransId="{17FE3556-2876-40AC-AC0C-4393E777B28F}"/>
    <dgm:cxn modelId="{ADF47465-A0F7-40D7-BCA2-9543ED12033F}" type="presOf" srcId="{F133114B-34E2-472D-9016-772EE83A370A}" destId="{2FD9F6C2-1AE7-4E98-A577-8F6987E153D6}" srcOrd="0" destOrd="0" presId="urn:microsoft.com/office/officeart/2005/8/layout/hierarchy1"/>
    <dgm:cxn modelId="{9FBC53D0-C1EC-4F72-B30F-5ED9545C62A0}" type="presOf" srcId="{17DAE8E9-C031-45AD-886D-4BADB4D72EB5}" destId="{1D5D311E-35DC-4403-93DF-4C823A601FEC}" srcOrd="0" destOrd="0" presId="urn:microsoft.com/office/officeart/2005/8/layout/hierarchy1"/>
    <dgm:cxn modelId="{997AC81A-52D9-4EE2-B68E-8207A5E1CD3F}" type="presOf" srcId="{C05049E1-B6E5-4825-9829-341B5CE3949F}" destId="{CF861523-DA11-48B2-B569-5863A1B79CE9}" srcOrd="0" destOrd="0" presId="urn:microsoft.com/office/officeart/2005/8/layout/hierarchy1"/>
    <dgm:cxn modelId="{77FD55F9-7065-4464-B352-EBA009F501FE}" srcId="{DA659A00-B17B-43D4-8E7E-56FFBBC20864}" destId="{1DCBA72C-A6D0-4C9D-A792-86C612DE5DD3}" srcOrd="0" destOrd="0" parTransId="{85F636CD-7D19-496B-8A97-E7E89180ACE5}" sibTransId="{92AECABB-C2F1-4004-8305-76A82481FE8E}"/>
    <dgm:cxn modelId="{DFD8EA3B-9E1F-43ED-80CB-BE64A9809D98}" type="presOf" srcId="{10356D4D-5EBF-4F33-93FC-826C23D9B336}" destId="{A4BF817D-545B-4C0C-925C-C2A9D7219BEA}" srcOrd="0" destOrd="0" presId="urn:microsoft.com/office/officeart/2005/8/layout/hierarchy1"/>
    <dgm:cxn modelId="{20F2737B-28E7-43E2-B821-056B30613B22}" type="presOf" srcId="{12090F86-9DBD-4F46-B5FA-D0977DD0F411}" destId="{671A8726-53A5-418A-AE7C-1958FCE62707}" srcOrd="0" destOrd="0" presId="urn:microsoft.com/office/officeart/2005/8/layout/hierarchy1"/>
    <dgm:cxn modelId="{079623B0-E1A2-4E73-815E-CBC649A624E7}" type="presOf" srcId="{66FC2C1E-790C-4D3D-86D5-97F2D649104E}" destId="{3879EC37-9E13-404F-BA9E-81D703C0B75F}" srcOrd="0" destOrd="0" presId="urn:microsoft.com/office/officeart/2005/8/layout/hierarchy1"/>
    <dgm:cxn modelId="{54ED28D9-25A1-42BB-9D62-B23E11C06AFF}" type="presOf" srcId="{E8E40E77-EAC0-4460-9D8C-E7D0572A97F5}" destId="{0E9E5C94-CB2B-49C9-8010-40BD62700A51}" srcOrd="0" destOrd="0" presId="urn:microsoft.com/office/officeart/2005/8/layout/hierarchy1"/>
    <dgm:cxn modelId="{EDE574D4-3713-4EF5-849F-E5360B4C1401}" type="presOf" srcId="{DA659A00-B17B-43D4-8E7E-56FFBBC20864}" destId="{DF45AF70-DAC7-4EE9-AF3E-019F8302D5ED}" srcOrd="0" destOrd="0" presId="urn:microsoft.com/office/officeart/2005/8/layout/hierarchy1"/>
    <dgm:cxn modelId="{463090AB-6D2B-4777-B4EF-4F625F16243B}" type="presOf" srcId="{85F636CD-7D19-496B-8A97-E7E89180ACE5}" destId="{725E7861-87C3-43BD-A534-0C98D14E0239}" srcOrd="0" destOrd="0" presId="urn:microsoft.com/office/officeart/2005/8/layout/hierarchy1"/>
    <dgm:cxn modelId="{2ED98D14-A2FB-4B72-BC05-DA9DB35D6011}" type="presOf" srcId="{840DEBEC-7454-4D84-ABFB-055DE281A365}" destId="{5CA2482D-D622-4048-8576-D33B6A043986}" srcOrd="0" destOrd="0" presId="urn:microsoft.com/office/officeart/2005/8/layout/hierarchy1"/>
    <dgm:cxn modelId="{EE23F858-4801-43DA-AA09-41677B0C29A2}" type="presOf" srcId="{1DCBA72C-A6D0-4C9D-A792-86C612DE5DD3}" destId="{BB55F81D-4D30-4DAE-BFEA-18DE8FF628F7}" srcOrd="0" destOrd="0" presId="urn:microsoft.com/office/officeart/2005/8/layout/hierarchy1"/>
    <dgm:cxn modelId="{24EEE061-E1C0-49CD-9DF9-55043BA59B83}" srcId="{C72F8BBE-C3E9-4D79-8B06-5742AC00CF71}" destId="{182818A7-9627-4378-96C5-38710096F82C}" srcOrd="1" destOrd="0" parTransId="{B75FDA9F-11CA-4853-8E6D-4D366B688E58}" sibTransId="{3685448D-D66E-4877-9A34-3DA6B9D7A1C8}"/>
    <dgm:cxn modelId="{62DF4AA2-069C-4536-B18D-87CAF242BF5F}" type="presOf" srcId="{8D3D92C7-A229-4CF0-80EB-9BAA8CA706F0}" destId="{A1C7B1D0-4BBB-427A-B60B-094839501C21}" srcOrd="0" destOrd="0" presId="urn:microsoft.com/office/officeart/2005/8/layout/hierarchy1"/>
    <dgm:cxn modelId="{0193AAD3-FD7F-4E6C-B737-B74E62AE3347}" srcId="{D35AB456-517D-4F71-BA51-FAC85980729C}" destId="{E8E40E77-EAC0-4460-9D8C-E7D0572A97F5}" srcOrd="0" destOrd="0" parTransId="{C1078B54-3091-43B5-B345-9ABEDAF8C94B}" sibTransId="{05616EA3-34F8-4404-AC69-F477C00BFE8C}"/>
    <dgm:cxn modelId="{14F966ED-AABB-43C8-B247-8C4945109C9C}" type="presOf" srcId="{C72F8BBE-C3E9-4D79-8B06-5742AC00CF71}" destId="{C1C329B1-6A8F-4ED9-8AB7-5F0D964BFB5D}" srcOrd="0" destOrd="0" presId="urn:microsoft.com/office/officeart/2005/8/layout/hierarchy1"/>
    <dgm:cxn modelId="{9C86FD4B-0BFC-41E8-B4C7-44060256B19A}" type="presOf" srcId="{D51A11DF-9B07-493E-BA43-8B1FE05BAC77}" destId="{B39CB347-83E1-4C72-A1CD-82CA8784C036}" srcOrd="0" destOrd="0" presId="urn:microsoft.com/office/officeart/2005/8/layout/hierarchy1"/>
    <dgm:cxn modelId="{E0C5DE7F-44C6-4D74-82E2-7C89F77092AF}" type="presOf" srcId="{DAA8BFBC-EE81-4F49-935F-AC4A4CEF3B28}" destId="{BCAC4DC0-8D58-43BB-8FEB-98A5AAE030D1}" srcOrd="0" destOrd="0" presId="urn:microsoft.com/office/officeart/2005/8/layout/hierarchy1"/>
    <dgm:cxn modelId="{E86B6EEC-BF2A-4B03-A9FB-F9F749678865}" srcId="{DA659A00-B17B-43D4-8E7E-56FFBBC20864}" destId="{C72F8BBE-C3E9-4D79-8B06-5742AC00CF71}" srcOrd="1" destOrd="0" parTransId="{17DAE8E9-C031-45AD-886D-4BADB4D72EB5}" sibTransId="{BFEE3706-B8F8-4A59-8050-9FFA1D624D6E}"/>
    <dgm:cxn modelId="{5034B9E5-B914-4535-B443-F4FC5299BF11}" srcId="{7D064290-6B01-4245-9640-1CFB2D1808FB}" destId="{D7056E77-F73D-469F-954A-C1C618D5236B}" srcOrd="0" destOrd="0" parTransId="{840DEBEC-7454-4D84-ABFB-055DE281A365}" sibTransId="{3AD7DD6C-FA3E-4B3C-A5BF-B433407EFB80}"/>
    <dgm:cxn modelId="{115E99F8-9B1D-4672-AF27-0BF9F38E7A1A}" type="presOf" srcId="{B935C810-EBCA-410D-B500-8C1548CEB866}" destId="{712B8280-FCAE-4C50-938A-26F281DB4E30}" srcOrd="0" destOrd="0" presId="urn:microsoft.com/office/officeart/2005/8/layout/hierarchy1"/>
    <dgm:cxn modelId="{2C56A9B1-55A8-460E-9213-7CCE55B6A7AC}" srcId="{7D064290-6B01-4245-9640-1CFB2D1808FB}" destId="{C05049E1-B6E5-4825-9829-341B5CE3949F}" srcOrd="1" destOrd="0" parTransId="{D51A11DF-9B07-493E-BA43-8B1FE05BAC77}" sibTransId="{7D0175A9-C2BE-4A70-9910-16DC5166A7C0}"/>
    <dgm:cxn modelId="{449B7D81-8523-46B6-8247-36DB9D50E147}" type="presOf" srcId="{8C81B8E5-8984-4228-B811-50586A92BA6A}" destId="{F513BAA3-048C-4B1B-BC21-FFE73EDE9525}" srcOrd="0" destOrd="0" presId="urn:microsoft.com/office/officeart/2005/8/layout/hierarchy1"/>
    <dgm:cxn modelId="{BDB35617-1B90-4B61-A1E8-66EE581D7FC6}" type="presOf" srcId="{7D064290-6B01-4245-9640-1CFB2D1808FB}" destId="{2CC5CDAB-8581-43F0-87CB-E4F09D88F9BD}" srcOrd="0" destOrd="0" presId="urn:microsoft.com/office/officeart/2005/8/layout/hierarchy1"/>
    <dgm:cxn modelId="{C77D3EBF-9DCE-4D3F-8C66-52835C3D2B70}" srcId="{D35AB456-517D-4F71-BA51-FAC85980729C}" destId="{12090F86-9DBD-4F46-B5FA-D0977DD0F411}" srcOrd="1" destOrd="0" parTransId="{10356D4D-5EBF-4F33-93FC-826C23D9B336}" sibTransId="{C8878C37-D80E-430F-AC0F-A6960248E18C}"/>
    <dgm:cxn modelId="{67A9819C-D07E-41D3-97BF-55BB5E04FC33}" srcId="{D7056E77-F73D-469F-954A-C1C618D5236B}" destId="{8C81B8E5-8984-4228-B811-50586A92BA6A}" srcOrd="0" destOrd="0" parTransId="{F133114B-34E2-472D-9016-772EE83A370A}" sibTransId="{D7C68CD6-B871-471C-BC99-EE1A5451D43D}"/>
    <dgm:cxn modelId="{C5F413CE-30FD-4B7C-AE11-27806B686DAF}" srcId="{DAA8BFBC-EE81-4F49-935F-AC4A4CEF3B28}" destId="{DA659A00-B17B-43D4-8E7E-56FFBBC20864}" srcOrd="0" destOrd="0" parTransId="{9620AFE0-91DF-4FE2-82CD-793F152913C3}" sibTransId="{073013DF-8E0E-4EC0-8AC5-C170A832BCB1}"/>
    <dgm:cxn modelId="{0AE1DBD4-8D38-4F8D-A776-FC5396F5D414}" type="presOf" srcId="{D35AB456-517D-4F71-BA51-FAC85980729C}" destId="{0DBBAFB0-C47E-4E92-A869-BB216CBF1BB8}" srcOrd="0" destOrd="0" presId="urn:microsoft.com/office/officeart/2005/8/layout/hierarchy1"/>
    <dgm:cxn modelId="{B77C8C8A-A6DF-4DF3-86DE-73B17E57C976}" type="presOf" srcId="{B75FDA9F-11CA-4853-8E6D-4D366B688E58}" destId="{6B61EFB6-DD99-4A0C-A107-86040A70EF47}" srcOrd="0" destOrd="0" presId="urn:microsoft.com/office/officeart/2005/8/layout/hierarchy1"/>
    <dgm:cxn modelId="{AD2AD874-530C-47EF-A711-2CD7C580F0BE}" type="presParOf" srcId="{BCAC4DC0-8D58-43BB-8FEB-98A5AAE030D1}" destId="{DB449F43-97F0-4F10-B27A-F5D05AF8B844}" srcOrd="0" destOrd="0" presId="urn:microsoft.com/office/officeart/2005/8/layout/hierarchy1"/>
    <dgm:cxn modelId="{BD4F5C2C-9A35-4B46-A7D6-534240CEA268}" type="presParOf" srcId="{DB449F43-97F0-4F10-B27A-F5D05AF8B844}" destId="{B1F09819-7C88-4401-9046-2F011289AB95}" srcOrd="0" destOrd="0" presId="urn:microsoft.com/office/officeart/2005/8/layout/hierarchy1"/>
    <dgm:cxn modelId="{854F4C71-45D5-47AF-A372-825A73438A20}" type="presParOf" srcId="{B1F09819-7C88-4401-9046-2F011289AB95}" destId="{C9036D99-FB6D-48EC-8D8C-3BC6CA7F4E42}" srcOrd="0" destOrd="0" presId="urn:microsoft.com/office/officeart/2005/8/layout/hierarchy1"/>
    <dgm:cxn modelId="{508DF949-ECD6-472B-89B8-03DD0AD3E63A}" type="presParOf" srcId="{B1F09819-7C88-4401-9046-2F011289AB95}" destId="{DF45AF70-DAC7-4EE9-AF3E-019F8302D5ED}" srcOrd="1" destOrd="0" presId="urn:microsoft.com/office/officeart/2005/8/layout/hierarchy1"/>
    <dgm:cxn modelId="{F46411B1-54BA-4B3E-B88D-2AA9E9D07CDC}" type="presParOf" srcId="{DB449F43-97F0-4F10-B27A-F5D05AF8B844}" destId="{3C0853A0-8815-464A-AF83-C539158A114A}" srcOrd="1" destOrd="0" presId="urn:microsoft.com/office/officeart/2005/8/layout/hierarchy1"/>
    <dgm:cxn modelId="{36190BA5-1E8C-4BAB-AF94-E9378DD0D3A0}" type="presParOf" srcId="{3C0853A0-8815-464A-AF83-C539158A114A}" destId="{725E7861-87C3-43BD-A534-0C98D14E0239}" srcOrd="0" destOrd="0" presId="urn:microsoft.com/office/officeart/2005/8/layout/hierarchy1"/>
    <dgm:cxn modelId="{0239E80A-4B56-405A-9A62-BBBA09A2EE1B}" type="presParOf" srcId="{3C0853A0-8815-464A-AF83-C539158A114A}" destId="{502D046C-9BF2-4DFE-90B4-94C3110C8BC0}" srcOrd="1" destOrd="0" presId="urn:microsoft.com/office/officeart/2005/8/layout/hierarchy1"/>
    <dgm:cxn modelId="{EC7443E8-4268-42F5-BD35-09EBC5CA15D3}" type="presParOf" srcId="{502D046C-9BF2-4DFE-90B4-94C3110C8BC0}" destId="{405E4874-7C67-42B1-92EB-333AEBD93BCE}" srcOrd="0" destOrd="0" presId="urn:microsoft.com/office/officeart/2005/8/layout/hierarchy1"/>
    <dgm:cxn modelId="{445232F2-689A-4DEA-AF7E-7FBD87715CE6}" type="presParOf" srcId="{405E4874-7C67-42B1-92EB-333AEBD93BCE}" destId="{1883335F-550E-4136-AD31-2870F5DBF67E}" srcOrd="0" destOrd="0" presId="urn:microsoft.com/office/officeart/2005/8/layout/hierarchy1"/>
    <dgm:cxn modelId="{F66AA7D1-9942-4249-ABB1-04F53FCA763E}" type="presParOf" srcId="{405E4874-7C67-42B1-92EB-333AEBD93BCE}" destId="{BB55F81D-4D30-4DAE-BFEA-18DE8FF628F7}" srcOrd="1" destOrd="0" presId="urn:microsoft.com/office/officeart/2005/8/layout/hierarchy1"/>
    <dgm:cxn modelId="{9C81A9D6-236B-4F67-B765-34EF5164293B}" type="presParOf" srcId="{502D046C-9BF2-4DFE-90B4-94C3110C8BC0}" destId="{A6B3D443-009D-4FE9-8AA4-9885EAA64B1E}" srcOrd="1" destOrd="0" presId="urn:microsoft.com/office/officeart/2005/8/layout/hierarchy1"/>
    <dgm:cxn modelId="{FD561011-31CE-4F7C-88D8-57C10DF5DAD0}" type="presParOf" srcId="{A6B3D443-009D-4FE9-8AA4-9885EAA64B1E}" destId="{2BBD5A60-D07E-4D62-8990-DF7BD86BC331}" srcOrd="0" destOrd="0" presId="urn:microsoft.com/office/officeart/2005/8/layout/hierarchy1"/>
    <dgm:cxn modelId="{89487D4E-7B38-4329-8720-DCC1DE547CA0}" type="presParOf" srcId="{A6B3D443-009D-4FE9-8AA4-9885EAA64B1E}" destId="{6A4DD89B-2325-4EDA-8A3E-C04E4D7C1E4F}" srcOrd="1" destOrd="0" presId="urn:microsoft.com/office/officeart/2005/8/layout/hierarchy1"/>
    <dgm:cxn modelId="{FBF318CF-55BD-410D-AAC7-4AE6ADDD953D}" type="presParOf" srcId="{6A4DD89B-2325-4EDA-8A3E-C04E4D7C1E4F}" destId="{C16AD8E6-4D94-403E-A17A-286A9FC8C19B}" srcOrd="0" destOrd="0" presId="urn:microsoft.com/office/officeart/2005/8/layout/hierarchy1"/>
    <dgm:cxn modelId="{65E95E12-ECF5-4421-8B99-6305871A148E}" type="presParOf" srcId="{C16AD8E6-4D94-403E-A17A-286A9FC8C19B}" destId="{8072EE9F-27E9-4EEE-BF15-B7F4A8774B52}" srcOrd="0" destOrd="0" presId="urn:microsoft.com/office/officeart/2005/8/layout/hierarchy1"/>
    <dgm:cxn modelId="{40AF5B13-93BA-434F-B5E1-33F397AEEC29}" type="presParOf" srcId="{C16AD8E6-4D94-403E-A17A-286A9FC8C19B}" destId="{2CC5CDAB-8581-43F0-87CB-E4F09D88F9BD}" srcOrd="1" destOrd="0" presId="urn:microsoft.com/office/officeart/2005/8/layout/hierarchy1"/>
    <dgm:cxn modelId="{B15321F4-15EE-4514-B706-F92B82CEF697}" type="presParOf" srcId="{6A4DD89B-2325-4EDA-8A3E-C04E4D7C1E4F}" destId="{2A2BB003-A0AD-44BB-8697-3C0750935D52}" srcOrd="1" destOrd="0" presId="urn:microsoft.com/office/officeart/2005/8/layout/hierarchy1"/>
    <dgm:cxn modelId="{8A9C3F20-23DA-49DD-9EC6-1865DD31FFD0}" type="presParOf" srcId="{2A2BB003-A0AD-44BB-8697-3C0750935D52}" destId="{5CA2482D-D622-4048-8576-D33B6A043986}" srcOrd="0" destOrd="0" presId="urn:microsoft.com/office/officeart/2005/8/layout/hierarchy1"/>
    <dgm:cxn modelId="{1C673A95-DA94-431D-B851-E5BCC55983A0}" type="presParOf" srcId="{2A2BB003-A0AD-44BB-8697-3C0750935D52}" destId="{6D651516-BC0E-4BC5-8B23-FA4E5C64A118}" srcOrd="1" destOrd="0" presId="urn:microsoft.com/office/officeart/2005/8/layout/hierarchy1"/>
    <dgm:cxn modelId="{F08A85F4-35B6-4E73-9DA8-37AB47883F43}" type="presParOf" srcId="{6D651516-BC0E-4BC5-8B23-FA4E5C64A118}" destId="{DE1BD385-3936-4CC4-B262-2B1CD4B86832}" srcOrd="0" destOrd="0" presId="urn:microsoft.com/office/officeart/2005/8/layout/hierarchy1"/>
    <dgm:cxn modelId="{F0CF1208-812A-483E-B3A1-F2B1C0AF26CE}" type="presParOf" srcId="{DE1BD385-3936-4CC4-B262-2B1CD4B86832}" destId="{AB6A66F4-4A68-4044-9867-F707FD178D20}" srcOrd="0" destOrd="0" presId="urn:microsoft.com/office/officeart/2005/8/layout/hierarchy1"/>
    <dgm:cxn modelId="{13902916-0A4B-4E27-BD11-6DB45CC909BE}" type="presParOf" srcId="{DE1BD385-3936-4CC4-B262-2B1CD4B86832}" destId="{E0BB3D6E-0933-4CB1-9E81-E06D8624152C}" srcOrd="1" destOrd="0" presId="urn:microsoft.com/office/officeart/2005/8/layout/hierarchy1"/>
    <dgm:cxn modelId="{74E76418-CC0A-4C7C-B723-4EB781B441E9}" type="presParOf" srcId="{6D651516-BC0E-4BC5-8B23-FA4E5C64A118}" destId="{D6961ACD-53AB-4AA5-8905-9A98BEC364BD}" srcOrd="1" destOrd="0" presId="urn:microsoft.com/office/officeart/2005/8/layout/hierarchy1"/>
    <dgm:cxn modelId="{6EA66FFA-BA3C-450C-9D46-AF4B572D5B50}" type="presParOf" srcId="{D6961ACD-53AB-4AA5-8905-9A98BEC364BD}" destId="{2FD9F6C2-1AE7-4E98-A577-8F6987E153D6}" srcOrd="0" destOrd="0" presId="urn:microsoft.com/office/officeart/2005/8/layout/hierarchy1"/>
    <dgm:cxn modelId="{8E617C5F-B9CC-450A-8ECF-6B9C3FD07093}" type="presParOf" srcId="{D6961ACD-53AB-4AA5-8905-9A98BEC364BD}" destId="{CE60D3B7-87B2-4BDA-9DB1-A84E89948832}" srcOrd="1" destOrd="0" presId="urn:microsoft.com/office/officeart/2005/8/layout/hierarchy1"/>
    <dgm:cxn modelId="{D6EB250C-5CC2-4884-8DCA-805D2DF7D8C8}" type="presParOf" srcId="{CE60D3B7-87B2-4BDA-9DB1-A84E89948832}" destId="{0E549E70-C776-4630-85A2-BB2EB77795CB}" srcOrd="0" destOrd="0" presId="urn:microsoft.com/office/officeart/2005/8/layout/hierarchy1"/>
    <dgm:cxn modelId="{53A2D4D1-0586-41E3-9ABE-C9441472C685}" type="presParOf" srcId="{0E549E70-C776-4630-85A2-BB2EB77795CB}" destId="{0A0EB626-75F2-4693-8A90-FE9F32FE3D1B}" srcOrd="0" destOrd="0" presId="urn:microsoft.com/office/officeart/2005/8/layout/hierarchy1"/>
    <dgm:cxn modelId="{807D51D3-0519-42E0-9D72-ED7BBE27F12E}" type="presParOf" srcId="{0E549E70-C776-4630-85A2-BB2EB77795CB}" destId="{F513BAA3-048C-4B1B-BC21-FFE73EDE9525}" srcOrd="1" destOrd="0" presId="urn:microsoft.com/office/officeart/2005/8/layout/hierarchy1"/>
    <dgm:cxn modelId="{A6CB4884-F9D1-4045-9BDF-68C79DB5DFD0}" type="presParOf" srcId="{CE60D3B7-87B2-4BDA-9DB1-A84E89948832}" destId="{A1562F03-2740-48AA-A830-3005312CC75B}" srcOrd="1" destOrd="0" presId="urn:microsoft.com/office/officeart/2005/8/layout/hierarchy1"/>
    <dgm:cxn modelId="{F840E573-D3B3-4DD2-9A24-D63428FE4302}" type="presParOf" srcId="{D6961ACD-53AB-4AA5-8905-9A98BEC364BD}" destId="{FF69CC93-861E-4674-A4A3-7DD5A376D02F}" srcOrd="2" destOrd="0" presId="urn:microsoft.com/office/officeart/2005/8/layout/hierarchy1"/>
    <dgm:cxn modelId="{9D4F3492-A23D-43F0-A06C-0D7B91897DAC}" type="presParOf" srcId="{D6961ACD-53AB-4AA5-8905-9A98BEC364BD}" destId="{A09257F7-40D0-4515-BF97-73713FCE59B3}" srcOrd="3" destOrd="0" presId="urn:microsoft.com/office/officeart/2005/8/layout/hierarchy1"/>
    <dgm:cxn modelId="{22EFC20C-F004-4B63-9676-B6B860C5C133}" type="presParOf" srcId="{A09257F7-40D0-4515-BF97-73713FCE59B3}" destId="{527A9555-3E6E-4B02-9DFA-8D52AEF954CA}" srcOrd="0" destOrd="0" presId="urn:microsoft.com/office/officeart/2005/8/layout/hierarchy1"/>
    <dgm:cxn modelId="{CBDEC603-7ACC-410D-923F-03B342BD8490}" type="presParOf" srcId="{527A9555-3E6E-4B02-9DFA-8D52AEF954CA}" destId="{EA960959-1972-4240-826A-54618C3DF0C0}" srcOrd="0" destOrd="0" presId="urn:microsoft.com/office/officeart/2005/8/layout/hierarchy1"/>
    <dgm:cxn modelId="{2C38E971-4AAA-4FB7-BF2F-48A5A01761EC}" type="presParOf" srcId="{527A9555-3E6E-4B02-9DFA-8D52AEF954CA}" destId="{3879EC37-9E13-404F-BA9E-81D703C0B75F}" srcOrd="1" destOrd="0" presId="urn:microsoft.com/office/officeart/2005/8/layout/hierarchy1"/>
    <dgm:cxn modelId="{AE549E45-FB1A-4E7B-A061-F2C56A577DA4}" type="presParOf" srcId="{A09257F7-40D0-4515-BF97-73713FCE59B3}" destId="{5F00CF50-5C2E-4E87-A42F-B2EF14BFDBFD}" srcOrd="1" destOrd="0" presId="urn:microsoft.com/office/officeart/2005/8/layout/hierarchy1"/>
    <dgm:cxn modelId="{AA9C44B8-B456-4E8B-A989-86F521930109}" type="presParOf" srcId="{2A2BB003-A0AD-44BB-8697-3C0750935D52}" destId="{B39CB347-83E1-4C72-A1CD-82CA8784C036}" srcOrd="2" destOrd="0" presId="urn:microsoft.com/office/officeart/2005/8/layout/hierarchy1"/>
    <dgm:cxn modelId="{C06FAD82-E62A-43EE-9C7D-15735C5C2B7F}" type="presParOf" srcId="{2A2BB003-A0AD-44BB-8697-3C0750935D52}" destId="{AD06BEE3-B7BF-429F-9055-AE5FBF2CAEFD}" srcOrd="3" destOrd="0" presId="urn:microsoft.com/office/officeart/2005/8/layout/hierarchy1"/>
    <dgm:cxn modelId="{AAAE3BA0-5BE8-4181-B04A-A8E6A90DA9CF}" type="presParOf" srcId="{AD06BEE3-B7BF-429F-9055-AE5FBF2CAEFD}" destId="{BE985D39-0FE4-4CBB-A56C-371D24A18484}" srcOrd="0" destOrd="0" presId="urn:microsoft.com/office/officeart/2005/8/layout/hierarchy1"/>
    <dgm:cxn modelId="{42508219-B09E-46E4-98A7-594B278598D5}" type="presParOf" srcId="{BE985D39-0FE4-4CBB-A56C-371D24A18484}" destId="{657DEDEE-2C3C-4BB5-A65D-6A0DD1E75E1A}" srcOrd="0" destOrd="0" presId="urn:microsoft.com/office/officeart/2005/8/layout/hierarchy1"/>
    <dgm:cxn modelId="{247EFB8F-CAAB-488B-BEE7-11FA5CA3C5F7}" type="presParOf" srcId="{BE985D39-0FE4-4CBB-A56C-371D24A18484}" destId="{CF861523-DA11-48B2-B569-5863A1B79CE9}" srcOrd="1" destOrd="0" presId="urn:microsoft.com/office/officeart/2005/8/layout/hierarchy1"/>
    <dgm:cxn modelId="{6F4BD9DB-F568-4795-8E28-BF8F5B833826}" type="presParOf" srcId="{AD06BEE3-B7BF-429F-9055-AE5FBF2CAEFD}" destId="{6B04407B-D1DC-4606-A666-EE897AD73450}" srcOrd="1" destOrd="0" presId="urn:microsoft.com/office/officeart/2005/8/layout/hierarchy1"/>
    <dgm:cxn modelId="{4A950007-8555-45C8-9D91-98784980360A}" type="presParOf" srcId="{A6B3D443-009D-4FE9-8AA4-9885EAA64B1E}" destId="{A1C7B1D0-4BBB-427A-B60B-094839501C21}" srcOrd="2" destOrd="0" presId="urn:microsoft.com/office/officeart/2005/8/layout/hierarchy1"/>
    <dgm:cxn modelId="{7E8E5D67-8A4B-4F6E-A7BF-E8259CA8C897}" type="presParOf" srcId="{A6B3D443-009D-4FE9-8AA4-9885EAA64B1E}" destId="{C731B5C0-0483-4BFD-A481-CCE2C75EF939}" srcOrd="3" destOrd="0" presId="urn:microsoft.com/office/officeart/2005/8/layout/hierarchy1"/>
    <dgm:cxn modelId="{6846947D-44C1-49EF-B3A7-CB8FCFFE4012}" type="presParOf" srcId="{C731B5C0-0483-4BFD-A481-CCE2C75EF939}" destId="{88FAE790-1DBA-4547-A99A-45438024D89B}" srcOrd="0" destOrd="0" presId="urn:microsoft.com/office/officeart/2005/8/layout/hierarchy1"/>
    <dgm:cxn modelId="{5D5AE5C2-E7E0-46FF-9716-43A36CB1A5BB}" type="presParOf" srcId="{88FAE790-1DBA-4547-A99A-45438024D89B}" destId="{2A93936D-A2E9-474E-B699-2EA6B5159D90}" srcOrd="0" destOrd="0" presId="urn:microsoft.com/office/officeart/2005/8/layout/hierarchy1"/>
    <dgm:cxn modelId="{52E80FC6-8101-4B7B-A5DB-805C28443BAE}" type="presParOf" srcId="{88FAE790-1DBA-4547-A99A-45438024D89B}" destId="{1A876219-E268-440B-BE0A-55E62AF681F9}" srcOrd="1" destOrd="0" presId="urn:microsoft.com/office/officeart/2005/8/layout/hierarchy1"/>
    <dgm:cxn modelId="{B057AD50-E73E-4654-9867-1C10FC161151}" type="presParOf" srcId="{C731B5C0-0483-4BFD-A481-CCE2C75EF939}" destId="{4A34D7F5-DFED-422D-A31B-3B7272A1AE26}" srcOrd="1" destOrd="0" presId="urn:microsoft.com/office/officeart/2005/8/layout/hierarchy1"/>
    <dgm:cxn modelId="{AF4D98A4-555F-403B-A98C-F8EE10D67BA1}" type="presParOf" srcId="{3C0853A0-8815-464A-AF83-C539158A114A}" destId="{1D5D311E-35DC-4403-93DF-4C823A601FEC}" srcOrd="2" destOrd="0" presId="urn:microsoft.com/office/officeart/2005/8/layout/hierarchy1"/>
    <dgm:cxn modelId="{29813BB3-0D56-4FC4-8A60-D016B50D587A}" type="presParOf" srcId="{3C0853A0-8815-464A-AF83-C539158A114A}" destId="{24B8C3FF-3754-48A1-B231-1C9C916FD76E}" srcOrd="3" destOrd="0" presId="urn:microsoft.com/office/officeart/2005/8/layout/hierarchy1"/>
    <dgm:cxn modelId="{8FC8BF1B-2573-49A6-9DE7-519EA537B4CF}" type="presParOf" srcId="{24B8C3FF-3754-48A1-B231-1C9C916FD76E}" destId="{328CC746-57A7-41C2-B57C-B7C5CB7EE4AD}" srcOrd="0" destOrd="0" presId="urn:microsoft.com/office/officeart/2005/8/layout/hierarchy1"/>
    <dgm:cxn modelId="{6DF5D1EC-45F1-4FF5-93E2-EED6B3FB7D50}" type="presParOf" srcId="{328CC746-57A7-41C2-B57C-B7C5CB7EE4AD}" destId="{282DC0BF-6D3D-43B3-8B3D-101AA3F78595}" srcOrd="0" destOrd="0" presId="urn:microsoft.com/office/officeart/2005/8/layout/hierarchy1"/>
    <dgm:cxn modelId="{354A15F4-68A9-42CB-AEEC-929E05F2002C}" type="presParOf" srcId="{328CC746-57A7-41C2-B57C-B7C5CB7EE4AD}" destId="{C1C329B1-6A8F-4ED9-8AB7-5F0D964BFB5D}" srcOrd="1" destOrd="0" presId="urn:microsoft.com/office/officeart/2005/8/layout/hierarchy1"/>
    <dgm:cxn modelId="{C961D406-BE85-4993-A7DB-0DD7015B4FA7}" type="presParOf" srcId="{24B8C3FF-3754-48A1-B231-1C9C916FD76E}" destId="{2E76A1F0-41F2-43F9-A32E-112E019273BD}" srcOrd="1" destOrd="0" presId="urn:microsoft.com/office/officeart/2005/8/layout/hierarchy1"/>
    <dgm:cxn modelId="{459CB8D1-BE4A-45D1-92B1-F826956BCA0F}" type="presParOf" srcId="{2E76A1F0-41F2-43F9-A32E-112E019273BD}" destId="{712B8280-FCAE-4C50-938A-26F281DB4E30}" srcOrd="0" destOrd="0" presId="urn:microsoft.com/office/officeart/2005/8/layout/hierarchy1"/>
    <dgm:cxn modelId="{1EDFBA4B-957B-4606-96F5-06221909CCAF}" type="presParOf" srcId="{2E76A1F0-41F2-43F9-A32E-112E019273BD}" destId="{6405346F-8CE1-48CA-BE77-594911FD52FE}" srcOrd="1" destOrd="0" presId="urn:microsoft.com/office/officeart/2005/8/layout/hierarchy1"/>
    <dgm:cxn modelId="{5B8F2706-E448-40E4-8867-72F4D70DDCD5}" type="presParOf" srcId="{6405346F-8CE1-48CA-BE77-594911FD52FE}" destId="{FB2AE82D-98EC-40FA-A8BA-77386D7ABF56}" srcOrd="0" destOrd="0" presId="urn:microsoft.com/office/officeart/2005/8/layout/hierarchy1"/>
    <dgm:cxn modelId="{4C9B44BE-8027-420E-B2AD-D8572951B59E}" type="presParOf" srcId="{FB2AE82D-98EC-40FA-A8BA-77386D7ABF56}" destId="{9E8B1F08-E25B-47C1-A7DF-BB366265DE37}" srcOrd="0" destOrd="0" presId="urn:microsoft.com/office/officeart/2005/8/layout/hierarchy1"/>
    <dgm:cxn modelId="{95D1A1BF-7CBC-4DD6-9935-338D2CCAE433}" type="presParOf" srcId="{FB2AE82D-98EC-40FA-A8BA-77386D7ABF56}" destId="{0DBBAFB0-C47E-4E92-A869-BB216CBF1BB8}" srcOrd="1" destOrd="0" presId="urn:microsoft.com/office/officeart/2005/8/layout/hierarchy1"/>
    <dgm:cxn modelId="{39A5BBBD-C85E-449B-9C05-471859582C30}" type="presParOf" srcId="{6405346F-8CE1-48CA-BE77-594911FD52FE}" destId="{E4EE5606-A0D6-4D08-BFB1-38B8A7D7ED2A}" srcOrd="1" destOrd="0" presId="urn:microsoft.com/office/officeart/2005/8/layout/hierarchy1"/>
    <dgm:cxn modelId="{A947F89A-9578-4E17-8439-AAF6764BF306}" type="presParOf" srcId="{E4EE5606-A0D6-4D08-BFB1-38B8A7D7ED2A}" destId="{DAA82599-E4CD-44F8-BDE7-1D5EDE49DB98}" srcOrd="0" destOrd="0" presId="urn:microsoft.com/office/officeart/2005/8/layout/hierarchy1"/>
    <dgm:cxn modelId="{6D0F16D2-BCEA-49D8-A4FF-E21752943115}" type="presParOf" srcId="{E4EE5606-A0D6-4D08-BFB1-38B8A7D7ED2A}" destId="{39C14593-405C-43EB-835D-F11BD942D3C8}" srcOrd="1" destOrd="0" presId="urn:microsoft.com/office/officeart/2005/8/layout/hierarchy1"/>
    <dgm:cxn modelId="{EB896FFB-F493-4A48-BBE3-F03938CAE0E9}" type="presParOf" srcId="{39C14593-405C-43EB-835D-F11BD942D3C8}" destId="{4472479E-103D-4594-93EC-D1D983D64546}" srcOrd="0" destOrd="0" presId="urn:microsoft.com/office/officeart/2005/8/layout/hierarchy1"/>
    <dgm:cxn modelId="{91B141D3-AEAA-424C-8C71-C4D2E21F2462}" type="presParOf" srcId="{4472479E-103D-4594-93EC-D1D983D64546}" destId="{946F5058-54D1-4FBB-A8EE-B382083F477F}" srcOrd="0" destOrd="0" presId="urn:microsoft.com/office/officeart/2005/8/layout/hierarchy1"/>
    <dgm:cxn modelId="{F3DEFACD-9260-4C81-8BDA-C7B1F2113A47}" type="presParOf" srcId="{4472479E-103D-4594-93EC-D1D983D64546}" destId="{0E9E5C94-CB2B-49C9-8010-40BD62700A51}" srcOrd="1" destOrd="0" presId="urn:microsoft.com/office/officeart/2005/8/layout/hierarchy1"/>
    <dgm:cxn modelId="{ABFF4B94-2E64-41E6-9401-8B9BFD4C1DDA}" type="presParOf" srcId="{39C14593-405C-43EB-835D-F11BD942D3C8}" destId="{A68A203E-8A9D-4BB7-A99A-5C1BE71ED8A0}" srcOrd="1" destOrd="0" presId="urn:microsoft.com/office/officeart/2005/8/layout/hierarchy1"/>
    <dgm:cxn modelId="{75DE69D5-B5BC-4FDE-96C3-CBAF891ECDC7}" type="presParOf" srcId="{E4EE5606-A0D6-4D08-BFB1-38B8A7D7ED2A}" destId="{A4BF817D-545B-4C0C-925C-C2A9D7219BEA}" srcOrd="2" destOrd="0" presId="urn:microsoft.com/office/officeart/2005/8/layout/hierarchy1"/>
    <dgm:cxn modelId="{CEAC2379-F70E-480A-A081-9DC1E330572E}" type="presParOf" srcId="{E4EE5606-A0D6-4D08-BFB1-38B8A7D7ED2A}" destId="{DA5F85BE-F7CD-4A96-A22C-54BDAA4E6F45}" srcOrd="3" destOrd="0" presId="urn:microsoft.com/office/officeart/2005/8/layout/hierarchy1"/>
    <dgm:cxn modelId="{446EB435-00B0-47AF-B48D-09E15CFD2CB9}" type="presParOf" srcId="{DA5F85BE-F7CD-4A96-A22C-54BDAA4E6F45}" destId="{D4FF0A74-99CC-434B-8D04-F6D0DEBA7283}" srcOrd="0" destOrd="0" presId="urn:microsoft.com/office/officeart/2005/8/layout/hierarchy1"/>
    <dgm:cxn modelId="{6604EE5C-C271-497C-B4C6-B40BB39E4B5D}" type="presParOf" srcId="{D4FF0A74-99CC-434B-8D04-F6D0DEBA7283}" destId="{C159F89E-2914-4CFE-81F7-6454BBD60DD4}" srcOrd="0" destOrd="0" presId="urn:microsoft.com/office/officeart/2005/8/layout/hierarchy1"/>
    <dgm:cxn modelId="{5F9CE38A-09D0-420D-B7AB-C5F29DDB3AC3}" type="presParOf" srcId="{D4FF0A74-99CC-434B-8D04-F6D0DEBA7283}" destId="{671A8726-53A5-418A-AE7C-1958FCE62707}" srcOrd="1" destOrd="0" presId="urn:microsoft.com/office/officeart/2005/8/layout/hierarchy1"/>
    <dgm:cxn modelId="{49EFB1F7-C20C-455B-BA0E-D2682B63C81D}" type="presParOf" srcId="{DA5F85BE-F7CD-4A96-A22C-54BDAA4E6F45}" destId="{2C451540-FD11-4081-9AC3-9D7CBDC18331}" srcOrd="1" destOrd="0" presId="urn:microsoft.com/office/officeart/2005/8/layout/hierarchy1"/>
    <dgm:cxn modelId="{95BB14F2-D409-4115-BACF-E46FD55BA84A}" type="presParOf" srcId="{2E76A1F0-41F2-43F9-A32E-112E019273BD}" destId="{6B61EFB6-DD99-4A0C-A107-86040A70EF47}" srcOrd="2" destOrd="0" presId="urn:microsoft.com/office/officeart/2005/8/layout/hierarchy1"/>
    <dgm:cxn modelId="{C5F9F558-098D-4847-B9C4-431FF1C7FB98}" type="presParOf" srcId="{2E76A1F0-41F2-43F9-A32E-112E019273BD}" destId="{EED616FD-139E-46A7-A3D8-F817FF34F98B}" srcOrd="3" destOrd="0" presId="urn:microsoft.com/office/officeart/2005/8/layout/hierarchy1"/>
    <dgm:cxn modelId="{0568C5BF-9DD3-4842-9449-AE1354C8E0F0}" type="presParOf" srcId="{EED616FD-139E-46A7-A3D8-F817FF34F98B}" destId="{A137EB1C-FAF7-45E2-9503-22A9A091209F}" srcOrd="0" destOrd="0" presId="urn:microsoft.com/office/officeart/2005/8/layout/hierarchy1"/>
    <dgm:cxn modelId="{EA244DDC-2737-41E8-AF01-6CDC6A3075DF}" type="presParOf" srcId="{A137EB1C-FAF7-45E2-9503-22A9A091209F}" destId="{A77181D2-F9D6-41FD-B08A-8EF51E48B905}" srcOrd="0" destOrd="0" presId="urn:microsoft.com/office/officeart/2005/8/layout/hierarchy1"/>
    <dgm:cxn modelId="{08E07B9C-BE51-4F16-8CD9-3BD2056F903B}" type="presParOf" srcId="{A137EB1C-FAF7-45E2-9503-22A9A091209F}" destId="{F317EE3C-CAD0-4D9B-954F-FDD1B6F32B6B}" srcOrd="1" destOrd="0" presId="urn:microsoft.com/office/officeart/2005/8/layout/hierarchy1"/>
    <dgm:cxn modelId="{5B76F65D-5A1F-49D5-8E13-C63C9B0850B7}" type="presParOf" srcId="{EED616FD-139E-46A7-A3D8-F817FF34F98B}" destId="{28E10F54-D0D1-4071-BDC8-AB8E687E8A2B}" srcOrd="1" destOrd="0" presId="urn:microsoft.com/office/officeart/2005/8/layout/hierarchy1"/>
  </dgm:cxnLst>
  <dgm:bg>
    <a:solidFill>
      <a:schemeClr val="accent4">
        <a:lumMod val="40000"/>
        <a:lumOff val="60000"/>
      </a:schemeClr>
    </a:solidFill>
  </dgm:bg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BB390B-75C5-4DAC-B548-39F50A09122A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75D1A4C-89CE-4F1F-8027-D73332D60F05}">
      <dgm:prSet phldrT="[Text]" custT="1"/>
      <dgm:spPr/>
      <dgm:t>
        <a:bodyPr/>
        <a:lstStyle/>
        <a:p>
          <a:r>
            <a:rPr lang="en-GB" sz="2000" dirty="0" smtClean="0"/>
            <a:t>Revenue Receipt</a:t>
          </a:r>
          <a:endParaRPr lang="en-US" sz="2000" dirty="0"/>
        </a:p>
      </dgm:t>
    </dgm:pt>
    <dgm:pt modelId="{3B151818-35B8-442B-B8E0-6E1D848ABB64}" type="parTrans" cxnId="{F020914B-3147-41E3-A1EC-50FED989EED4}">
      <dgm:prSet/>
      <dgm:spPr/>
      <dgm:t>
        <a:bodyPr/>
        <a:lstStyle/>
        <a:p>
          <a:endParaRPr lang="en-US"/>
        </a:p>
      </dgm:t>
    </dgm:pt>
    <dgm:pt modelId="{2E0DA5D1-DD2C-4FA7-8819-A7A47CC69DE4}" type="sibTrans" cxnId="{F020914B-3147-41E3-A1EC-50FED989EED4}">
      <dgm:prSet/>
      <dgm:spPr/>
      <dgm:t>
        <a:bodyPr/>
        <a:lstStyle/>
        <a:p>
          <a:endParaRPr lang="en-US"/>
        </a:p>
      </dgm:t>
    </dgm:pt>
    <dgm:pt modelId="{4066E6B9-1B6C-4D23-96FE-40B8D937D4A4}">
      <dgm:prSet phldrT="[Text]" custT="1"/>
      <dgm:spPr/>
      <dgm:t>
        <a:bodyPr/>
        <a:lstStyle/>
        <a:p>
          <a:r>
            <a:rPr lang="en-GB" sz="2000" dirty="0" smtClean="0"/>
            <a:t>Tax</a:t>
          </a:r>
          <a:endParaRPr lang="en-US" sz="2000" dirty="0"/>
        </a:p>
      </dgm:t>
    </dgm:pt>
    <dgm:pt modelId="{EEE88884-288E-48F7-BC8C-93E95AF43CA2}" type="parTrans" cxnId="{D08C2E6A-8CB2-4B9E-B6DD-6DF209106758}">
      <dgm:prSet/>
      <dgm:spPr/>
      <dgm:t>
        <a:bodyPr/>
        <a:lstStyle/>
        <a:p>
          <a:endParaRPr lang="en-US"/>
        </a:p>
      </dgm:t>
    </dgm:pt>
    <dgm:pt modelId="{78704B59-6641-4EC7-AF20-F82EAF5500DA}" type="sibTrans" cxnId="{D08C2E6A-8CB2-4B9E-B6DD-6DF209106758}">
      <dgm:prSet/>
      <dgm:spPr/>
      <dgm:t>
        <a:bodyPr/>
        <a:lstStyle/>
        <a:p>
          <a:endParaRPr lang="en-US"/>
        </a:p>
      </dgm:t>
    </dgm:pt>
    <dgm:pt modelId="{D0E1725B-2981-457B-9FDE-0CE2C924B271}">
      <dgm:prSet phldrT="[Text]" custT="1"/>
      <dgm:spPr/>
      <dgm:t>
        <a:bodyPr/>
        <a:lstStyle/>
        <a:p>
          <a:r>
            <a:rPr lang="en-GB" sz="2000" b="0" dirty="0" smtClean="0"/>
            <a:t>Direct Tax</a:t>
          </a:r>
          <a:endParaRPr lang="en-US" sz="2000" b="0" dirty="0"/>
        </a:p>
      </dgm:t>
    </dgm:pt>
    <dgm:pt modelId="{B83CAC45-47D1-484B-BBCB-F6F93883AB29}" type="parTrans" cxnId="{C0660089-9B4D-4AF3-A8E8-C101283B2734}">
      <dgm:prSet/>
      <dgm:spPr/>
      <dgm:t>
        <a:bodyPr/>
        <a:lstStyle/>
        <a:p>
          <a:endParaRPr lang="en-US"/>
        </a:p>
      </dgm:t>
    </dgm:pt>
    <dgm:pt modelId="{7ACBD24B-7BF0-4219-9FDF-5782A67A7967}" type="sibTrans" cxnId="{C0660089-9B4D-4AF3-A8E8-C101283B2734}">
      <dgm:prSet/>
      <dgm:spPr/>
      <dgm:t>
        <a:bodyPr/>
        <a:lstStyle/>
        <a:p>
          <a:endParaRPr lang="en-US"/>
        </a:p>
      </dgm:t>
    </dgm:pt>
    <dgm:pt modelId="{95E22409-586F-4C1E-A09C-054C46B813CD}">
      <dgm:prSet phldrT="[Text]" custT="1"/>
      <dgm:spPr/>
      <dgm:t>
        <a:bodyPr/>
        <a:lstStyle/>
        <a:p>
          <a:r>
            <a:rPr lang="en-GB" sz="2000" dirty="0" smtClean="0"/>
            <a:t>Indirect Tax</a:t>
          </a:r>
          <a:endParaRPr lang="en-US" sz="2000" dirty="0"/>
        </a:p>
      </dgm:t>
    </dgm:pt>
    <dgm:pt modelId="{BD6C1CC6-7864-49BA-A564-AF47FA3AD8EC}" type="parTrans" cxnId="{A329198E-C6CB-43D1-9E9F-234FC12488AD}">
      <dgm:prSet/>
      <dgm:spPr/>
      <dgm:t>
        <a:bodyPr/>
        <a:lstStyle/>
        <a:p>
          <a:endParaRPr lang="en-US"/>
        </a:p>
      </dgm:t>
    </dgm:pt>
    <dgm:pt modelId="{FD7C2FD3-5991-4F4D-9A91-682509DCFBAA}" type="sibTrans" cxnId="{A329198E-C6CB-43D1-9E9F-234FC12488AD}">
      <dgm:prSet/>
      <dgm:spPr/>
      <dgm:t>
        <a:bodyPr/>
        <a:lstStyle/>
        <a:p>
          <a:endParaRPr lang="en-US"/>
        </a:p>
      </dgm:t>
    </dgm:pt>
    <dgm:pt modelId="{926C0C63-491E-4928-B4E6-356A893D21C0}">
      <dgm:prSet phldrT="[Text]" custT="1"/>
      <dgm:spPr/>
      <dgm:t>
        <a:bodyPr/>
        <a:lstStyle/>
        <a:p>
          <a:r>
            <a:rPr lang="en-GB" sz="2000" dirty="0" smtClean="0"/>
            <a:t>Non Tax</a:t>
          </a:r>
          <a:endParaRPr lang="en-US" sz="2000" dirty="0"/>
        </a:p>
      </dgm:t>
    </dgm:pt>
    <dgm:pt modelId="{DA418DFF-3012-4D80-AA34-14C705D50D5D}" type="sibTrans" cxnId="{9FD62863-C394-4142-9FEA-EE54102A4311}">
      <dgm:prSet/>
      <dgm:spPr/>
      <dgm:t>
        <a:bodyPr/>
        <a:lstStyle/>
        <a:p>
          <a:endParaRPr lang="en-US"/>
        </a:p>
      </dgm:t>
    </dgm:pt>
    <dgm:pt modelId="{913641CF-3EB5-439E-8202-77E7BF90487D}" type="parTrans" cxnId="{9FD62863-C394-4142-9FEA-EE54102A4311}">
      <dgm:prSet/>
      <dgm:spPr/>
      <dgm:t>
        <a:bodyPr/>
        <a:lstStyle/>
        <a:p>
          <a:endParaRPr lang="en-US"/>
        </a:p>
      </dgm:t>
    </dgm:pt>
    <dgm:pt modelId="{8BB1176C-9675-4D91-BBC6-D0499B8B5721}">
      <dgm:prSet custT="1"/>
      <dgm:spPr/>
      <dgm:t>
        <a:bodyPr/>
        <a:lstStyle/>
        <a:p>
          <a:r>
            <a:rPr lang="en-GB" sz="2000" b="1" dirty="0" smtClean="0">
              <a:solidFill>
                <a:schemeClr val="accent6">
                  <a:lumMod val="50000"/>
                </a:schemeClr>
              </a:solidFill>
            </a:rPr>
            <a:t>Corporation Tax</a:t>
          </a:r>
          <a:endParaRPr lang="en-US" sz="2000" b="1" dirty="0">
            <a:solidFill>
              <a:schemeClr val="accent6">
                <a:lumMod val="50000"/>
              </a:schemeClr>
            </a:solidFill>
          </a:endParaRPr>
        </a:p>
      </dgm:t>
    </dgm:pt>
    <dgm:pt modelId="{49910F12-55BA-4D18-BEBD-7C3F5A2F185A}" type="parTrans" cxnId="{BC337F1E-4E22-4CB2-826F-1EE66A7C846E}">
      <dgm:prSet/>
      <dgm:spPr/>
      <dgm:t>
        <a:bodyPr/>
        <a:lstStyle/>
        <a:p>
          <a:endParaRPr lang="en-US"/>
        </a:p>
      </dgm:t>
    </dgm:pt>
    <dgm:pt modelId="{6BDDE77A-7742-46DA-8689-DDD9271B7998}" type="sibTrans" cxnId="{BC337F1E-4E22-4CB2-826F-1EE66A7C846E}">
      <dgm:prSet/>
      <dgm:spPr/>
      <dgm:t>
        <a:bodyPr/>
        <a:lstStyle/>
        <a:p>
          <a:endParaRPr lang="en-US"/>
        </a:p>
      </dgm:t>
    </dgm:pt>
    <dgm:pt modelId="{748E4D7E-A832-4A0A-9D5F-76C93CFFE75E}">
      <dgm:prSet custT="1"/>
      <dgm:spPr/>
      <dgm:t>
        <a:bodyPr/>
        <a:lstStyle/>
        <a:p>
          <a:r>
            <a:rPr lang="en-GB" sz="2000" dirty="0" smtClean="0"/>
            <a:t>MAT / AMT</a:t>
          </a:r>
          <a:endParaRPr lang="en-US" sz="2000" dirty="0"/>
        </a:p>
      </dgm:t>
    </dgm:pt>
    <dgm:pt modelId="{51B560DA-1A2B-434D-B523-A955BD9920D6}" type="parTrans" cxnId="{56FACF1E-407F-4A96-BA84-879861641D8B}">
      <dgm:prSet/>
      <dgm:spPr/>
      <dgm:t>
        <a:bodyPr/>
        <a:lstStyle/>
        <a:p>
          <a:endParaRPr lang="en-US"/>
        </a:p>
      </dgm:t>
    </dgm:pt>
    <dgm:pt modelId="{CB6FE4D7-80D0-49D2-9517-BEBAA9EED9F1}" type="sibTrans" cxnId="{56FACF1E-407F-4A96-BA84-879861641D8B}">
      <dgm:prSet/>
      <dgm:spPr/>
      <dgm:t>
        <a:bodyPr/>
        <a:lstStyle/>
        <a:p>
          <a:endParaRPr lang="en-US"/>
        </a:p>
      </dgm:t>
    </dgm:pt>
    <dgm:pt modelId="{481E655A-B40F-46E2-A834-45841718B501}">
      <dgm:prSet custT="1"/>
      <dgm:spPr/>
      <dgm:t>
        <a:bodyPr/>
        <a:lstStyle/>
        <a:p>
          <a:r>
            <a:rPr lang="en-GB" sz="2000" dirty="0" smtClean="0"/>
            <a:t>Angel Tax</a:t>
          </a:r>
          <a:endParaRPr lang="en-US" sz="2000" dirty="0"/>
        </a:p>
      </dgm:t>
    </dgm:pt>
    <dgm:pt modelId="{13E83A60-7B59-4111-B46B-73E1C36EF32E}" type="parTrans" cxnId="{3B58C1C0-E4AA-4196-8965-D36304607010}">
      <dgm:prSet/>
      <dgm:spPr/>
      <dgm:t>
        <a:bodyPr/>
        <a:lstStyle/>
        <a:p>
          <a:endParaRPr lang="en-US"/>
        </a:p>
      </dgm:t>
    </dgm:pt>
    <dgm:pt modelId="{10A34F0F-DBA5-4208-916E-97B70C875FB7}" type="sibTrans" cxnId="{3B58C1C0-E4AA-4196-8965-D36304607010}">
      <dgm:prSet/>
      <dgm:spPr/>
      <dgm:t>
        <a:bodyPr/>
        <a:lstStyle/>
        <a:p>
          <a:endParaRPr lang="en-US"/>
        </a:p>
      </dgm:t>
    </dgm:pt>
    <dgm:pt modelId="{3EFDE4D7-5B11-491B-BD9F-10AE08AD806E}">
      <dgm:prSet custT="1"/>
      <dgm:spPr/>
      <dgm:t>
        <a:bodyPr/>
        <a:lstStyle/>
        <a:p>
          <a:r>
            <a:rPr lang="en-GB" sz="2000" b="0" dirty="0" smtClean="0">
              <a:solidFill>
                <a:schemeClr val="accent6">
                  <a:lumMod val="50000"/>
                </a:schemeClr>
              </a:solidFill>
            </a:rPr>
            <a:t>Others</a:t>
          </a:r>
          <a:endParaRPr lang="en-US" sz="2000" b="0" dirty="0">
            <a:solidFill>
              <a:schemeClr val="accent6">
                <a:lumMod val="50000"/>
              </a:schemeClr>
            </a:solidFill>
          </a:endParaRPr>
        </a:p>
      </dgm:t>
    </dgm:pt>
    <dgm:pt modelId="{3A4DB298-5682-4FF3-97EC-702BC632CBD1}" type="parTrans" cxnId="{BB1F86BD-DC0D-4448-908A-C4E9A853D19C}">
      <dgm:prSet/>
      <dgm:spPr/>
      <dgm:t>
        <a:bodyPr/>
        <a:lstStyle/>
        <a:p>
          <a:endParaRPr lang="en-US"/>
        </a:p>
      </dgm:t>
    </dgm:pt>
    <dgm:pt modelId="{5160C1E4-EC75-4836-87DA-052B3DA9F1D9}" type="sibTrans" cxnId="{BB1F86BD-DC0D-4448-908A-C4E9A853D19C}">
      <dgm:prSet/>
      <dgm:spPr/>
      <dgm:t>
        <a:bodyPr/>
        <a:lstStyle/>
        <a:p>
          <a:endParaRPr lang="en-US"/>
        </a:p>
      </dgm:t>
    </dgm:pt>
    <dgm:pt modelId="{AF3126D8-5CA3-41E1-B9DF-33F0498978F3}">
      <dgm:prSet custT="1"/>
      <dgm:spPr/>
      <dgm:t>
        <a:bodyPr/>
        <a:lstStyle/>
        <a:p>
          <a:r>
            <a:rPr lang="en-GB" sz="2000" b="1" dirty="0" smtClean="0">
              <a:solidFill>
                <a:srgbClr val="FF0000"/>
              </a:solidFill>
            </a:rPr>
            <a:t>Income Tax</a:t>
          </a:r>
          <a:endParaRPr lang="en-US" sz="2000" b="1" dirty="0">
            <a:solidFill>
              <a:srgbClr val="FF0000"/>
            </a:solidFill>
          </a:endParaRPr>
        </a:p>
      </dgm:t>
    </dgm:pt>
    <dgm:pt modelId="{2214FAD3-D748-424A-92D7-8491B3AD3BC2}" type="parTrans" cxnId="{F0E9F942-1C9D-49C5-B353-2E38DD6A97D5}">
      <dgm:prSet/>
      <dgm:spPr/>
      <dgm:t>
        <a:bodyPr/>
        <a:lstStyle/>
        <a:p>
          <a:endParaRPr lang="en-US"/>
        </a:p>
      </dgm:t>
    </dgm:pt>
    <dgm:pt modelId="{1D1841B8-3E23-40D0-BD75-079E204DCEB8}" type="sibTrans" cxnId="{F0E9F942-1C9D-49C5-B353-2E38DD6A97D5}">
      <dgm:prSet/>
      <dgm:spPr/>
      <dgm:t>
        <a:bodyPr/>
        <a:lstStyle/>
        <a:p>
          <a:endParaRPr lang="en-US"/>
        </a:p>
      </dgm:t>
    </dgm:pt>
    <dgm:pt modelId="{8EDE5DDF-93E5-4947-A3B8-FA00C90B41B2}">
      <dgm:prSet custT="1"/>
      <dgm:spPr/>
      <dgm:t>
        <a:bodyPr/>
        <a:lstStyle/>
        <a:p>
          <a:r>
            <a:rPr lang="en-GB" sz="1800" dirty="0" smtClean="0"/>
            <a:t>Capital Gains Tax</a:t>
          </a:r>
          <a:endParaRPr lang="en-US" sz="1800" dirty="0"/>
        </a:p>
      </dgm:t>
    </dgm:pt>
    <dgm:pt modelId="{8818F5A9-03C8-4967-A4A0-98F44A642B15}" type="parTrans" cxnId="{58205D6A-7AEA-4DE5-94C7-30421C2558F8}">
      <dgm:prSet/>
      <dgm:spPr/>
      <dgm:t>
        <a:bodyPr/>
        <a:lstStyle/>
        <a:p>
          <a:endParaRPr lang="en-US"/>
        </a:p>
      </dgm:t>
    </dgm:pt>
    <dgm:pt modelId="{747EAEC7-543D-4E8D-9F38-72B519985734}" type="sibTrans" cxnId="{58205D6A-7AEA-4DE5-94C7-30421C2558F8}">
      <dgm:prSet/>
      <dgm:spPr/>
      <dgm:t>
        <a:bodyPr/>
        <a:lstStyle/>
        <a:p>
          <a:endParaRPr lang="en-US"/>
        </a:p>
      </dgm:t>
    </dgm:pt>
    <dgm:pt modelId="{967D89EF-F13E-470E-A51A-535FCA4649B2}">
      <dgm:prSet custT="1"/>
      <dgm:spPr/>
      <dgm:t>
        <a:bodyPr/>
        <a:lstStyle/>
        <a:p>
          <a:r>
            <a:rPr lang="en-GB" sz="2000" b="1" dirty="0" smtClean="0"/>
            <a:t>GST</a:t>
          </a:r>
          <a:endParaRPr lang="en-US" sz="2000" b="1" dirty="0"/>
        </a:p>
      </dgm:t>
    </dgm:pt>
    <dgm:pt modelId="{79F08A00-464E-4FF6-9A36-AFB709585519}" type="parTrans" cxnId="{92E0C7F6-CCF0-4689-B93D-A4F7C98C17C4}">
      <dgm:prSet/>
      <dgm:spPr/>
      <dgm:t>
        <a:bodyPr/>
        <a:lstStyle/>
        <a:p>
          <a:endParaRPr lang="en-US"/>
        </a:p>
      </dgm:t>
    </dgm:pt>
    <dgm:pt modelId="{C945A0A7-F445-491F-BFB9-3A7473DB84FB}" type="sibTrans" cxnId="{92E0C7F6-CCF0-4689-B93D-A4F7C98C17C4}">
      <dgm:prSet/>
      <dgm:spPr/>
      <dgm:t>
        <a:bodyPr/>
        <a:lstStyle/>
        <a:p>
          <a:endParaRPr lang="en-US"/>
        </a:p>
      </dgm:t>
    </dgm:pt>
    <dgm:pt modelId="{D00C7FB7-9D29-410B-8407-0CC77FAB8F57}">
      <dgm:prSet custT="1"/>
      <dgm:spPr/>
      <dgm:t>
        <a:bodyPr/>
        <a:lstStyle/>
        <a:p>
          <a:r>
            <a:rPr lang="en-GB" sz="1800" b="1" dirty="0" smtClean="0">
              <a:solidFill>
                <a:srgbClr val="FF0000"/>
              </a:solidFill>
            </a:rPr>
            <a:t>Equalization Levy</a:t>
          </a:r>
          <a:endParaRPr lang="en-US" sz="1800" b="1" dirty="0">
            <a:solidFill>
              <a:srgbClr val="FF0000"/>
            </a:solidFill>
          </a:endParaRPr>
        </a:p>
      </dgm:t>
    </dgm:pt>
    <dgm:pt modelId="{57B520E8-E638-41AD-913E-B16D7108DD73}" type="parTrans" cxnId="{107B6181-490C-4458-A577-940833D9691C}">
      <dgm:prSet/>
      <dgm:spPr/>
      <dgm:t>
        <a:bodyPr/>
        <a:lstStyle/>
        <a:p>
          <a:endParaRPr lang="en-US"/>
        </a:p>
      </dgm:t>
    </dgm:pt>
    <dgm:pt modelId="{218CF5FA-15AD-473F-BC27-E968762DDCB3}" type="sibTrans" cxnId="{107B6181-490C-4458-A577-940833D9691C}">
      <dgm:prSet/>
      <dgm:spPr/>
      <dgm:t>
        <a:bodyPr/>
        <a:lstStyle/>
        <a:p>
          <a:endParaRPr lang="en-US"/>
        </a:p>
      </dgm:t>
    </dgm:pt>
    <dgm:pt modelId="{B7D14DD7-DDAD-4B04-B7DC-56B089D07654}">
      <dgm:prSet custT="1"/>
      <dgm:spPr/>
      <dgm:t>
        <a:bodyPr/>
        <a:lstStyle/>
        <a:p>
          <a:r>
            <a:rPr lang="en-GB" sz="1800" dirty="0" smtClean="0"/>
            <a:t>STT, CTT</a:t>
          </a:r>
          <a:endParaRPr lang="en-US" sz="1800" dirty="0"/>
        </a:p>
      </dgm:t>
    </dgm:pt>
    <dgm:pt modelId="{68578BC5-7ED8-480D-8FA3-2ED9E9D221C5}" type="parTrans" cxnId="{8C52365F-E052-44B6-A928-6C3592652D99}">
      <dgm:prSet/>
      <dgm:spPr/>
      <dgm:t>
        <a:bodyPr/>
        <a:lstStyle/>
        <a:p>
          <a:endParaRPr lang="en-US"/>
        </a:p>
      </dgm:t>
    </dgm:pt>
    <dgm:pt modelId="{CCE5F2E1-AD29-4965-88A1-3B62782F6576}" type="sibTrans" cxnId="{8C52365F-E052-44B6-A928-6C3592652D99}">
      <dgm:prSet/>
      <dgm:spPr/>
      <dgm:t>
        <a:bodyPr/>
        <a:lstStyle/>
        <a:p>
          <a:endParaRPr lang="en-US"/>
        </a:p>
      </dgm:t>
    </dgm:pt>
    <dgm:pt modelId="{F880248E-C19A-4050-A745-423022C9A661}">
      <dgm:prSet custT="1"/>
      <dgm:spPr/>
      <dgm:t>
        <a:bodyPr/>
        <a:lstStyle/>
        <a:p>
          <a:r>
            <a:rPr lang="en-GB" sz="1800" dirty="0" smtClean="0"/>
            <a:t>Wealth Tax, Gift Tax, Estate Tax</a:t>
          </a:r>
          <a:endParaRPr lang="en-US" sz="1800" dirty="0"/>
        </a:p>
      </dgm:t>
    </dgm:pt>
    <dgm:pt modelId="{EFC32054-CA35-4BA0-AF75-B99123292A46}" type="parTrans" cxnId="{151A379F-BD60-4776-89A6-43C4380DF0C1}">
      <dgm:prSet/>
      <dgm:spPr/>
      <dgm:t>
        <a:bodyPr/>
        <a:lstStyle/>
        <a:p>
          <a:endParaRPr lang="en-US"/>
        </a:p>
      </dgm:t>
    </dgm:pt>
    <dgm:pt modelId="{5F43D68A-4857-40F2-8B31-1D6BE657334C}" type="sibTrans" cxnId="{151A379F-BD60-4776-89A6-43C4380DF0C1}">
      <dgm:prSet/>
      <dgm:spPr/>
      <dgm:t>
        <a:bodyPr/>
        <a:lstStyle/>
        <a:p>
          <a:endParaRPr lang="en-US"/>
        </a:p>
      </dgm:t>
    </dgm:pt>
    <dgm:pt modelId="{2E73BAE7-DFD4-46BD-8C7B-A0D6A1BDE56F}">
      <dgm:prSet phldrT="[Text]" custT="1"/>
      <dgm:spPr>
        <a:ln>
          <a:solidFill>
            <a:schemeClr val="accent4">
              <a:lumMod val="75000"/>
            </a:schemeClr>
          </a:solidFill>
        </a:ln>
        <a:effectLst>
          <a:outerShdw blurRad="50800" dist="50800" dir="5400000" algn="ctr" rotWithShape="0">
            <a:schemeClr val="accent4">
              <a:lumMod val="75000"/>
            </a:schemeClr>
          </a:outerShdw>
        </a:effectLst>
      </dgm:spPr>
      <dgm:t>
        <a:bodyPr/>
        <a:lstStyle/>
        <a:p>
          <a:r>
            <a:rPr lang="en-GB" sz="1800" dirty="0" smtClean="0"/>
            <a:t>Fines &amp; Service charges</a:t>
          </a:r>
          <a:endParaRPr lang="en-US" sz="1800" dirty="0"/>
        </a:p>
      </dgm:t>
    </dgm:pt>
    <dgm:pt modelId="{448D62D5-4CF6-4CD4-92FE-71C87E6D3FA1}" type="parTrans" cxnId="{3CE2D809-F302-4B58-BB83-9451A46DCFA9}">
      <dgm:prSet/>
      <dgm:spPr/>
      <dgm:t>
        <a:bodyPr/>
        <a:lstStyle/>
        <a:p>
          <a:endParaRPr lang="en-US"/>
        </a:p>
      </dgm:t>
    </dgm:pt>
    <dgm:pt modelId="{30CF8219-13BC-4921-ABCE-BE96C826AA2B}" type="sibTrans" cxnId="{3CE2D809-F302-4B58-BB83-9451A46DCFA9}">
      <dgm:prSet/>
      <dgm:spPr/>
      <dgm:t>
        <a:bodyPr/>
        <a:lstStyle/>
        <a:p>
          <a:endParaRPr lang="en-US"/>
        </a:p>
      </dgm:t>
    </dgm:pt>
    <dgm:pt modelId="{4647A023-4FB9-4BC0-9379-0DD4DBD792DA}">
      <dgm:prSet custT="1"/>
      <dgm:spPr/>
      <dgm:t>
        <a:bodyPr/>
        <a:lstStyle/>
        <a:p>
          <a:r>
            <a:rPr lang="en-GB" sz="1800" dirty="0" smtClean="0"/>
            <a:t>Interest receipts</a:t>
          </a:r>
          <a:endParaRPr lang="en-US" sz="1800" dirty="0"/>
        </a:p>
      </dgm:t>
    </dgm:pt>
    <dgm:pt modelId="{FE103163-ADAC-4484-A374-AA1C7729820C}" type="parTrans" cxnId="{BF2D9F84-6481-4F6F-9ACC-558C17DD8813}">
      <dgm:prSet/>
      <dgm:spPr/>
      <dgm:t>
        <a:bodyPr/>
        <a:lstStyle/>
        <a:p>
          <a:endParaRPr lang="en-US"/>
        </a:p>
      </dgm:t>
    </dgm:pt>
    <dgm:pt modelId="{613C8ACB-5C33-435E-A043-5D08467DAAB3}" type="sibTrans" cxnId="{BF2D9F84-6481-4F6F-9ACC-558C17DD8813}">
      <dgm:prSet/>
      <dgm:spPr/>
      <dgm:t>
        <a:bodyPr/>
        <a:lstStyle/>
        <a:p>
          <a:endParaRPr lang="en-US"/>
        </a:p>
      </dgm:t>
    </dgm:pt>
    <dgm:pt modelId="{8918967E-F24A-4095-A24D-F75E2D9C7D15}">
      <dgm:prSet custT="1"/>
      <dgm:spPr/>
      <dgm:t>
        <a:bodyPr/>
        <a:lstStyle/>
        <a:p>
          <a:r>
            <a:rPr lang="en-GB" sz="1800" dirty="0" smtClean="0"/>
            <a:t>Dividends from PSUs</a:t>
          </a:r>
          <a:endParaRPr lang="en-US" sz="1800" dirty="0"/>
        </a:p>
      </dgm:t>
    </dgm:pt>
    <dgm:pt modelId="{2E0CC114-3A6E-4248-966F-AE33475DB992}" type="parTrans" cxnId="{BA92874A-31E3-40BB-BFD6-39358FB28E71}">
      <dgm:prSet/>
      <dgm:spPr/>
      <dgm:t>
        <a:bodyPr/>
        <a:lstStyle/>
        <a:p>
          <a:endParaRPr lang="en-US"/>
        </a:p>
      </dgm:t>
    </dgm:pt>
    <dgm:pt modelId="{9028448C-EB4D-4925-8112-67647F24655B}" type="sibTrans" cxnId="{BA92874A-31E3-40BB-BFD6-39358FB28E71}">
      <dgm:prSet/>
      <dgm:spPr/>
      <dgm:t>
        <a:bodyPr/>
        <a:lstStyle/>
        <a:p>
          <a:endParaRPr lang="en-US"/>
        </a:p>
      </dgm:t>
    </dgm:pt>
    <dgm:pt modelId="{703A30C6-2473-4CD3-BBB7-AF64007D9322}">
      <dgm:prSet custT="1"/>
      <dgm:spPr/>
      <dgm:t>
        <a:bodyPr/>
        <a:lstStyle/>
        <a:p>
          <a:r>
            <a:rPr lang="en-GB" sz="1800" dirty="0" smtClean="0"/>
            <a:t>Grants received</a:t>
          </a:r>
          <a:endParaRPr lang="en-US" sz="1800" dirty="0"/>
        </a:p>
      </dgm:t>
    </dgm:pt>
    <dgm:pt modelId="{2F2AB67B-06FD-4927-B51C-887C082F8B61}" type="parTrans" cxnId="{5D3801E9-066D-4DF8-A29D-31AB7D312BFE}">
      <dgm:prSet/>
      <dgm:spPr/>
      <dgm:t>
        <a:bodyPr/>
        <a:lstStyle/>
        <a:p>
          <a:endParaRPr lang="en-US"/>
        </a:p>
      </dgm:t>
    </dgm:pt>
    <dgm:pt modelId="{8120506B-2111-488B-8CE3-E885AC8618BA}" type="sibTrans" cxnId="{5D3801E9-066D-4DF8-A29D-31AB7D312BFE}">
      <dgm:prSet/>
      <dgm:spPr/>
      <dgm:t>
        <a:bodyPr/>
        <a:lstStyle/>
        <a:p>
          <a:endParaRPr lang="en-US"/>
        </a:p>
      </dgm:t>
    </dgm:pt>
    <dgm:pt modelId="{AE00548F-BFAB-4AFE-A724-7AF76A0D1CA9}">
      <dgm:prSet custT="1"/>
      <dgm:spPr/>
      <dgm:t>
        <a:bodyPr/>
        <a:lstStyle/>
        <a:p>
          <a:r>
            <a:rPr lang="en-GB" sz="2000" b="1" dirty="0" smtClean="0"/>
            <a:t>Excise tax</a:t>
          </a:r>
          <a:endParaRPr lang="en-US" sz="2000" b="1" dirty="0"/>
        </a:p>
      </dgm:t>
    </dgm:pt>
    <dgm:pt modelId="{0BF3B825-B757-4814-A443-E1FEF26C5274}" type="parTrans" cxnId="{37F0956C-B4B4-4869-BEA9-1B662E8B22BE}">
      <dgm:prSet/>
      <dgm:spPr/>
      <dgm:t>
        <a:bodyPr/>
        <a:lstStyle/>
        <a:p>
          <a:endParaRPr lang="en-US"/>
        </a:p>
      </dgm:t>
    </dgm:pt>
    <dgm:pt modelId="{58F79221-1103-4840-BB18-88C7759C12A6}" type="sibTrans" cxnId="{37F0956C-B4B4-4869-BEA9-1B662E8B22BE}">
      <dgm:prSet/>
      <dgm:spPr/>
      <dgm:t>
        <a:bodyPr/>
        <a:lstStyle/>
        <a:p>
          <a:endParaRPr lang="en-US"/>
        </a:p>
      </dgm:t>
    </dgm:pt>
    <dgm:pt modelId="{894C5297-9FC5-4394-BA1C-5AF7FBE4EFD6}">
      <dgm:prSet custT="1"/>
      <dgm:spPr/>
      <dgm:t>
        <a:bodyPr/>
        <a:lstStyle/>
        <a:p>
          <a:r>
            <a:rPr lang="en-GB" sz="2000" b="1" dirty="0" smtClean="0">
              <a:solidFill>
                <a:srgbClr val="FF0000"/>
              </a:solidFill>
            </a:rPr>
            <a:t>Customs Tax</a:t>
          </a:r>
          <a:endParaRPr lang="en-US" sz="2000" b="1" dirty="0">
            <a:solidFill>
              <a:srgbClr val="FF0000"/>
            </a:solidFill>
          </a:endParaRPr>
        </a:p>
      </dgm:t>
    </dgm:pt>
    <dgm:pt modelId="{DEEE8170-2660-487E-9CDC-8D3EEAAEF16D}" type="parTrans" cxnId="{53406ECB-009A-4216-ABDB-DFA3B564C2EF}">
      <dgm:prSet/>
      <dgm:spPr/>
      <dgm:t>
        <a:bodyPr/>
        <a:lstStyle/>
        <a:p>
          <a:endParaRPr lang="en-US"/>
        </a:p>
      </dgm:t>
    </dgm:pt>
    <dgm:pt modelId="{3668361B-138C-4CA6-BA56-DCE5617FF99B}" type="sibTrans" cxnId="{53406ECB-009A-4216-ABDB-DFA3B564C2EF}">
      <dgm:prSet/>
      <dgm:spPr/>
      <dgm:t>
        <a:bodyPr/>
        <a:lstStyle/>
        <a:p>
          <a:endParaRPr lang="en-US"/>
        </a:p>
      </dgm:t>
    </dgm:pt>
    <dgm:pt modelId="{5B1B5665-56D5-4466-ABEA-1D650AFCEE96}">
      <dgm:prSet custT="1"/>
      <dgm:spPr/>
      <dgm:t>
        <a:bodyPr/>
        <a:lstStyle/>
        <a:p>
          <a:r>
            <a:rPr lang="en-GB" sz="1800" dirty="0" smtClean="0">
              <a:solidFill>
                <a:srgbClr val="00B0F0"/>
              </a:solidFill>
            </a:rPr>
            <a:t>VAT – State Govt</a:t>
          </a:r>
          <a:endParaRPr lang="en-US" sz="1800" dirty="0">
            <a:solidFill>
              <a:srgbClr val="00B0F0"/>
            </a:solidFill>
          </a:endParaRPr>
        </a:p>
      </dgm:t>
    </dgm:pt>
    <dgm:pt modelId="{EDB8634D-9C6C-4D70-86CD-394200B2A7B7}" type="parTrans" cxnId="{C1C4C1F0-4CCE-46B5-A319-9E7A687CFE66}">
      <dgm:prSet/>
      <dgm:spPr/>
      <dgm:t>
        <a:bodyPr/>
        <a:lstStyle/>
        <a:p>
          <a:endParaRPr lang="en-US"/>
        </a:p>
      </dgm:t>
    </dgm:pt>
    <dgm:pt modelId="{2B93E2EA-B134-4119-9E2C-F2D12DA90E86}" type="sibTrans" cxnId="{C1C4C1F0-4CCE-46B5-A319-9E7A687CFE66}">
      <dgm:prSet/>
      <dgm:spPr/>
      <dgm:t>
        <a:bodyPr/>
        <a:lstStyle/>
        <a:p>
          <a:endParaRPr lang="en-US"/>
        </a:p>
      </dgm:t>
    </dgm:pt>
    <dgm:pt modelId="{D341D551-D046-45E8-8319-2B76AAAEDBC7}">
      <dgm:prSet custT="1"/>
      <dgm:spPr/>
      <dgm:t>
        <a:bodyPr/>
        <a:lstStyle/>
        <a:p>
          <a:r>
            <a:rPr lang="en-GB" sz="2000" dirty="0" smtClean="0"/>
            <a:t>All except Agriculture</a:t>
          </a:r>
          <a:endParaRPr lang="en-US" sz="2000" dirty="0"/>
        </a:p>
      </dgm:t>
    </dgm:pt>
    <dgm:pt modelId="{AE8E76D5-CCC1-41A3-8B03-12F4175FDEBB}" type="parTrans" cxnId="{9094AA31-FC55-4BD2-A375-F1DC733813AF}">
      <dgm:prSet/>
      <dgm:spPr/>
      <dgm:t>
        <a:bodyPr/>
        <a:lstStyle/>
        <a:p>
          <a:endParaRPr lang="en-US"/>
        </a:p>
      </dgm:t>
    </dgm:pt>
    <dgm:pt modelId="{6949DB77-5BEE-4722-8A66-BB0874AE2AA8}" type="sibTrans" cxnId="{9094AA31-FC55-4BD2-A375-F1DC733813AF}">
      <dgm:prSet/>
      <dgm:spPr/>
      <dgm:t>
        <a:bodyPr/>
        <a:lstStyle/>
        <a:p>
          <a:endParaRPr lang="en-US"/>
        </a:p>
      </dgm:t>
    </dgm:pt>
    <dgm:pt modelId="{E48C847E-E653-4BA5-AA41-5F5894C24AB8}">
      <dgm:prSet custT="1"/>
      <dgm:spPr/>
      <dgm:t>
        <a:bodyPr/>
        <a:lstStyle/>
        <a:p>
          <a:r>
            <a:rPr lang="en-GB" sz="1800" dirty="0" smtClean="0">
              <a:solidFill>
                <a:srgbClr val="00B0F0"/>
              </a:solidFill>
            </a:rPr>
            <a:t>Agriculture Income Tax – State Govt</a:t>
          </a:r>
          <a:endParaRPr lang="en-US" sz="1800" dirty="0">
            <a:solidFill>
              <a:srgbClr val="00B0F0"/>
            </a:solidFill>
          </a:endParaRPr>
        </a:p>
      </dgm:t>
    </dgm:pt>
    <dgm:pt modelId="{460CAC63-44AB-4109-A397-88AA7D5340CC}" type="parTrans" cxnId="{91B8C0AF-76F5-4D60-A411-D1771420A256}">
      <dgm:prSet/>
      <dgm:spPr/>
      <dgm:t>
        <a:bodyPr/>
        <a:lstStyle/>
        <a:p>
          <a:endParaRPr lang="en-US"/>
        </a:p>
      </dgm:t>
    </dgm:pt>
    <dgm:pt modelId="{2763C7F3-8D1D-4A12-87F6-6BA96FF428E4}" type="sibTrans" cxnId="{91B8C0AF-76F5-4D60-A411-D1771420A256}">
      <dgm:prSet/>
      <dgm:spPr/>
      <dgm:t>
        <a:bodyPr/>
        <a:lstStyle/>
        <a:p>
          <a:endParaRPr lang="en-US"/>
        </a:p>
      </dgm:t>
    </dgm:pt>
    <dgm:pt modelId="{7E02477E-273E-4A21-8405-C83E917B5F0E}">
      <dgm:prSet/>
      <dgm:spPr/>
      <dgm:t>
        <a:bodyPr/>
        <a:lstStyle/>
        <a:p>
          <a:r>
            <a:rPr lang="en-GB" dirty="0" smtClean="0">
              <a:solidFill>
                <a:srgbClr val="00B0F0"/>
              </a:solidFill>
            </a:rPr>
            <a:t>Professional Tax – collected by State Govt</a:t>
          </a:r>
          <a:endParaRPr lang="en-US" dirty="0">
            <a:solidFill>
              <a:srgbClr val="00B0F0"/>
            </a:solidFill>
          </a:endParaRPr>
        </a:p>
      </dgm:t>
    </dgm:pt>
    <dgm:pt modelId="{C420F8D6-1BEF-44DF-9626-C7F74A37DC01}" type="parTrans" cxnId="{ADE1B3A1-D1EE-4260-AFDE-A9B8F562D9C8}">
      <dgm:prSet/>
      <dgm:spPr/>
      <dgm:t>
        <a:bodyPr/>
        <a:lstStyle/>
        <a:p>
          <a:endParaRPr lang="en-US"/>
        </a:p>
      </dgm:t>
    </dgm:pt>
    <dgm:pt modelId="{32114A3C-7C9C-4580-A19D-A04959ADDB11}" type="sibTrans" cxnId="{ADE1B3A1-D1EE-4260-AFDE-A9B8F562D9C8}">
      <dgm:prSet/>
      <dgm:spPr/>
      <dgm:t>
        <a:bodyPr/>
        <a:lstStyle/>
        <a:p>
          <a:endParaRPr lang="en-US"/>
        </a:p>
      </dgm:t>
    </dgm:pt>
    <dgm:pt modelId="{325F449A-8161-4377-A022-E970AF4C6BB3}" type="pres">
      <dgm:prSet presAssocID="{36BB390B-75C5-4DAC-B548-39F50A09122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F23EEE5-4BAA-4B80-B7BD-ABE0DEAA9D61}" type="pres">
      <dgm:prSet presAssocID="{775D1A4C-89CE-4F1F-8027-D73332D60F05}" presName="hierRoot1" presStyleCnt="0"/>
      <dgm:spPr/>
      <dgm:t>
        <a:bodyPr/>
        <a:lstStyle/>
        <a:p>
          <a:endParaRPr lang="en-US"/>
        </a:p>
      </dgm:t>
    </dgm:pt>
    <dgm:pt modelId="{A604E0CD-4464-42F8-AD31-D8696CB2EE76}" type="pres">
      <dgm:prSet presAssocID="{775D1A4C-89CE-4F1F-8027-D73332D60F05}" presName="composite" presStyleCnt="0"/>
      <dgm:spPr/>
      <dgm:t>
        <a:bodyPr/>
        <a:lstStyle/>
        <a:p>
          <a:endParaRPr lang="en-US"/>
        </a:p>
      </dgm:t>
    </dgm:pt>
    <dgm:pt modelId="{448F9691-EB6E-456A-A59C-FE5C8A36AC73}" type="pres">
      <dgm:prSet presAssocID="{775D1A4C-89CE-4F1F-8027-D73332D60F05}" presName="background" presStyleLbl="node0" presStyleIdx="0" presStyleCnt="1"/>
      <dgm:spPr/>
      <dgm:t>
        <a:bodyPr/>
        <a:lstStyle/>
        <a:p>
          <a:endParaRPr lang="en-US"/>
        </a:p>
      </dgm:t>
    </dgm:pt>
    <dgm:pt modelId="{BBD94CC8-E3CB-4EE0-8A7D-9191B9AE9B49}" type="pres">
      <dgm:prSet presAssocID="{775D1A4C-89CE-4F1F-8027-D73332D60F05}" presName="text" presStyleLbl="fgAcc0" presStyleIdx="0" presStyleCnt="1" custScaleX="3190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CEBD3F7-BA15-4A51-BA9B-23E52DB92E8C}" type="pres">
      <dgm:prSet presAssocID="{775D1A4C-89CE-4F1F-8027-D73332D60F05}" presName="hierChild2" presStyleCnt="0"/>
      <dgm:spPr/>
      <dgm:t>
        <a:bodyPr/>
        <a:lstStyle/>
        <a:p>
          <a:endParaRPr lang="en-US"/>
        </a:p>
      </dgm:t>
    </dgm:pt>
    <dgm:pt modelId="{05D096DD-165B-4FBF-9C9B-02244CA053F3}" type="pres">
      <dgm:prSet presAssocID="{EEE88884-288E-48F7-BC8C-93E95AF43CA2}" presName="Name10" presStyleLbl="parChTrans1D2" presStyleIdx="0" presStyleCnt="2"/>
      <dgm:spPr/>
      <dgm:t>
        <a:bodyPr/>
        <a:lstStyle/>
        <a:p>
          <a:endParaRPr lang="en-US"/>
        </a:p>
      </dgm:t>
    </dgm:pt>
    <dgm:pt modelId="{722C3B05-0BC5-44A2-8D67-329D95B39EDD}" type="pres">
      <dgm:prSet presAssocID="{4066E6B9-1B6C-4D23-96FE-40B8D937D4A4}" presName="hierRoot2" presStyleCnt="0"/>
      <dgm:spPr/>
      <dgm:t>
        <a:bodyPr/>
        <a:lstStyle/>
        <a:p>
          <a:endParaRPr lang="en-US"/>
        </a:p>
      </dgm:t>
    </dgm:pt>
    <dgm:pt modelId="{63470E44-FECF-4DB1-80B7-80AF56F5A1D7}" type="pres">
      <dgm:prSet presAssocID="{4066E6B9-1B6C-4D23-96FE-40B8D937D4A4}" presName="composite2" presStyleCnt="0"/>
      <dgm:spPr/>
      <dgm:t>
        <a:bodyPr/>
        <a:lstStyle/>
        <a:p>
          <a:endParaRPr lang="en-US"/>
        </a:p>
      </dgm:t>
    </dgm:pt>
    <dgm:pt modelId="{E85D9987-A410-4C32-AD6E-69C061A6916E}" type="pres">
      <dgm:prSet presAssocID="{4066E6B9-1B6C-4D23-96FE-40B8D937D4A4}" presName="background2" presStyleLbl="node2" presStyleIdx="0" presStyleCnt="2"/>
      <dgm:spPr/>
      <dgm:t>
        <a:bodyPr/>
        <a:lstStyle/>
        <a:p>
          <a:endParaRPr lang="en-US"/>
        </a:p>
      </dgm:t>
    </dgm:pt>
    <dgm:pt modelId="{B068DADA-D470-4480-A6BB-7BB709C00998}" type="pres">
      <dgm:prSet presAssocID="{4066E6B9-1B6C-4D23-96FE-40B8D937D4A4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0651A8-283A-434F-A032-4FB86444D6B7}" type="pres">
      <dgm:prSet presAssocID="{4066E6B9-1B6C-4D23-96FE-40B8D937D4A4}" presName="hierChild3" presStyleCnt="0"/>
      <dgm:spPr/>
      <dgm:t>
        <a:bodyPr/>
        <a:lstStyle/>
        <a:p>
          <a:endParaRPr lang="en-US"/>
        </a:p>
      </dgm:t>
    </dgm:pt>
    <dgm:pt modelId="{2934372A-D880-4556-BC15-0F76376A5EC2}" type="pres">
      <dgm:prSet presAssocID="{B83CAC45-47D1-484B-BBCB-F6F93883AB29}" presName="Name17" presStyleLbl="parChTrans1D3" presStyleIdx="0" presStyleCnt="3"/>
      <dgm:spPr/>
      <dgm:t>
        <a:bodyPr/>
        <a:lstStyle/>
        <a:p>
          <a:endParaRPr lang="en-US"/>
        </a:p>
      </dgm:t>
    </dgm:pt>
    <dgm:pt modelId="{C1F24D58-C7D0-4F60-A837-A159E4537A57}" type="pres">
      <dgm:prSet presAssocID="{D0E1725B-2981-457B-9FDE-0CE2C924B271}" presName="hierRoot3" presStyleCnt="0"/>
      <dgm:spPr/>
      <dgm:t>
        <a:bodyPr/>
        <a:lstStyle/>
        <a:p>
          <a:endParaRPr lang="en-US"/>
        </a:p>
      </dgm:t>
    </dgm:pt>
    <dgm:pt modelId="{238CC0FD-ADC5-4A48-915B-478A46D9CD2A}" type="pres">
      <dgm:prSet presAssocID="{D0E1725B-2981-457B-9FDE-0CE2C924B271}" presName="composite3" presStyleCnt="0"/>
      <dgm:spPr/>
      <dgm:t>
        <a:bodyPr/>
        <a:lstStyle/>
        <a:p>
          <a:endParaRPr lang="en-US"/>
        </a:p>
      </dgm:t>
    </dgm:pt>
    <dgm:pt modelId="{7EDF004F-1B9B-4AEF-9F01-E9DD6A233E29}" type="pres">
      <dgm:prSet presAssocID="{D0E1725B-2981-457B-9FDE-0CE2C924B271}" presName="background3" presStyleLbl="node3" presStyleIdx="0" presStyleCnt="3"/>
      <dgm:spPr/>
      <dgm:t>
        <a:bodyPr/>
        <a:lstStyle/>
        <a:p>
          <a:endParaRPr lang="en-US"/>
        </a:p>
      </dgm:t>
    </dgm:pt>
    <dgm:pt modelId="{D65F5DBD-3A41-4D59-AF88-717169972541}" type="pres">
      <dgm:prSet presAssocID="{D0E1725B-2981-457B-9FDE-0CE2C924B271}" presName="text3" presStyleLbl="fgAcc3" presStyleIdx="0" presStyleCnt="3" custScaleX="1848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615C3F-9AA9-4B35-806D-A3D204582A56}" type="pres">
      <dgm:prSet presAssocID="{D0E1725B-2981-457B-9FDE-0CE2C924B271}" presName="hierChild4" presStyleCnt="0"/>
      <dgm:spPr/>
      <dgm:t>
        <a:bodyPr/>
        <a:lstStyle/>
        <a:p>
          <a:endParaRPr lang="en-US"/>
        </a:p>
      </dgm:t>
    </dgm:pt>
    <dgm:pt modelId="{C3E22686-D19E-4CB5-878B-A4ED36319A1B}" type="pres">
      <dgm:prSet presAssocID="{2214FAD3-D748-424A-92D7-8491B3AD3BC2}" presName="Name23" presStyleLbl="parChTrans1D4" presStyleIdx="0" presStyleCnt="19"/>
      <dgm:spPr/>
      <dgm:t>
        <a:bodyPr/>
        <a:lstStyle/>
        <a:p>
          <a:endParaRPr lang="en-US"/>
        </a:p>
      </dgm:t>
    </dgm:pt>
    <dgm:pt modelId="{A33A0F99-4C6F-4D64-9800-45CD7E0BFC2A}" type="pres">
      <dgm:prSet presAssocID="{AF3126D8-5CA3-41E1-B9DF-33F0498978F3}" presName="hierRoot4" presStyleCnt="0"/>
      <dgm:spPr/>
      <dgm:t>
        <a:bodyPr/>
        <a:lstStyle/>
        <a:p>
          <a:endParaRPr lang="en-US"/>
        </a:p>
      </dgm:t>
    </dgm:pt>
    <dgm:pt modelId="{D5E60B0E-69A5-4A73-B780-8A4C4B02BAA7}" type="pres">
      <dgm:prSet presAssocID="{AF3126D8-5CA3-41E1-B9DF-33F0498978F3}" presName="composite4" presStyleCnt="0"/>
      <dgm:spPr/>
      <dgm:t>
        <a:bodyPr/>
        <a:lstStyle/>
        <a:p>
          <a:endParaRPr lang="en-US"/>
        </a:p>
      </dgm:t>
    </dgm:pt>
    <dgm:pt modelId="{2D4325EF-15E3-4536-B88C-79E555511614}" type="pres">
      <dgm:prSet presAssocID="{AF3126D8-5CA3-41E1-B9DF-33F0498978F3}" presName="background4" presStyleLbl="node4" presStyleIdx="0" presStyleCnt="19"/>
      <dgm:spPr/>
      <dgm:t>
        <a:bodyPr/>
        <a:lstStyle/>
        <a:p>
          <a:endParaRPr lang="en-US"/>
        </a:p>
      </dgm:t>
    </dgm:pt>
    <dgm:pt modelId="{7BF7E00A-2D43-46DE-BD01-48A440B4D869}" type="pres">
      <dgm:prSet presAssocID="{AF3126D8-5CA3-41E1-B9DF-33F0498978F3}" presName="text4" presStyleLbl="fgAcc4" presStyleIdx="0" presStyleCnt="19" custScaleX="1592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AC4427-E367-44F5-88CD-3E24F120CBAD}" type="pres">
      <dgm:prSet presAssocID="{AF3126D8-5CA3-41E1-B9DF-33F0498978F3}" presName="hierChild5" presStyleCnt="0"/>
      <dgm:spPr/>
      <dgm:t>
        <a:bodyPr/>
        <a:lstStyle/>
        <a:p>
          <a:endParaRPr lang="en-US"/>
        </a:p>
      </dgm:t>
    </dgm:pt>
    <dgm:pt modelId="{7060A4D5-4CDD-4922-9BC6-98647F343E6D}" type="pres">
      <dgm:prSet presAssocID="{AE8E76D5-CCC1-41A3-8B03-12F4175FDEBB}" presName="Name23" presStyleLbl="parChTrans1D4" presStyleIdx="1" presStyleCnt="19"/>
      <dgm:spPr/>
      <dgm:t>
        <a:bodyPr/>
        <a:lstStyle/>
        <a:p>
          <a:endParaRPr lang="en-US"/>
        </a:p>
      </dgm:t>
    </dgm:pt>
    <dgm:pt modelId="{9CB091C9-8ED7-4C1B-A18C-E278FD93B050}" type="pres">
      <dgm:prSet presAssocID="{D341D551-D046-45E8-8319-2B76AAAEDBC7}" presName="hierRoot4" presStyleCnt="0"/>
      <dgm:spPr/>
    </dgm:pt>
    <dgm:pt modelId="{716BD994-5888-4AB6-BEB9-E141432EE43E}" type="pres">
      <dgm:prSet presAssocID="{D341D551-D046-45E8-8319-2B76AAAEDBC7}" presName="composite4" presStyleCnt="0"/>
      <dgm:spPr/>
    </dgm:pt>
    <dgm:pt modelId="{36B8CB28-B9B1-4AB0-9AF0-1FB754270AA8}" type="pres">
      <dgm:prSet presAssocID="{D341D551-D046-45E8-8319-2B76AAAEDBC7}" presName="background4" presStyleLbl="node4" presStyleIdx="1" presStyleCnt="19"/>
      <dgm:spPr/>
    </dgm:pt>
    <dgm:pt modelId="{0534B724-9B02-492E-987B-E668D13AD19C}" type="pres">
      <dgm:prSet presAssocID="{D341D551-D046-45E8-8319-2B76AAAEDBC7}" presName="text4" presStyleLbl="fgAcc4" presStyleIdx="1" presStyleCnt="19" custScaleX="194353" custScaleY="1610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FD20BA-C5A7-452A-BA45-98CD12599D65}" type="pres">
      <dgm:prSet presAssocID="{D341D551-D046-45E8-8319-2B76AAAEDBC7}" presName="hierChild5" presStyleCnt="0"/>
      <dgm:spPr/>
    </dgm:pt>
    <dgm:pt modelId="{F9BE7140-4405-4686-A0AD-BF078DBA2C72}" type="pres">
      <dgm:prSet presAssocID="{460CAC63-44AB-4109-A397-88AA7D5340CC}" presName="Name23" presStyleLbl="parChTrans1D4" presStyleIdx="2" presStyleCnt="19"/>
      <dgm:spPr/>
      <dgm:t>
        <a:bodyPr/>
        <a:lstStyle/>
        <a:p>
          <a:endParaRPr lang="en-US"/>
        </a:p>
      </dgm:t>
    </dgm:pt>
    <dgm:pt modelId="{82108DE1-025A-46E7-8788-14A413F04F78}" type="pres">
      <dgm:prSet presAssocID="{E48C847E-E653-4BA5-AA41-5F5894C24AB8}" presName="hierRoot4" presStyleCnt="0"/>
      <dgm:spPr/>
    </dgm:pt>
    <dgm:pt modelId="{78246554-46AA-4101-B36D-87A4DF6778F1}" type="pres">
      <dgm:prSet presAssocID="{E48C847E-E653-4BA5-AA41-5F5894C24AB8}" presName="composite4" presStyleCnt="0"/>
      <dgm:spPr/>
    </dgm:pt>
    <dgm:pt modelId="{5D3F3D6D-AC62-4973-98D2-FD34F48E790A}" type="pres">
      <dgm:prSet presAssocID="{E48C847E-E653-4BA5-AA41-5F5894C24AB8}" presName="background4" presStyleLbl="node4" presStyleIdx="2" presStyleCnt="19"/>
      <dgm:spPr/>
    </dgm:pt>
    <dgm:pt modelId="{3815D986-9C40-43B1-A16F-01D2CEFAF233}" type="pres">
      <dgm:prSet presAssocID="{E48C847E-E653-4BA5-AA41-5F5894C24AB8}" presName="text4" presStyleLbl="fgAcc4" presStyleIdx="2" presStyleCnt="19" custScaleX="186979" custScaleY="2376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9F623F-FB09-44CD-9D70-EE46882EC701}" type="pres">
      <dgm:prSet presAssocID="{E48C847E-E653-4BA5-AA41-5F5894C24AB8}" presName="hierChild5" presStyleCnt="0"/>
      <dgm:spPr/>
    </dgm:pt>
    <dgm:pt modelId="{C90AD484-C2F9-40BA-A634-2E66B314DEAE}" type="pres">
      <dgm:prSet presAssocID="{49910F12-55BA-4D18-BEBD-7C3F5A2F185A}" presName="Name23" presStyleLbl="parChTrans1D4" presStyleIdx="3" presStyleCnt="19"/>
      <dgm:spPr/>
      <dgm:t>
        <a:bodyPr/>
        <a:lstStyle/>
        <a:p>
          <a:endParaRPr lang="en-US"/>
        </a:p>
      </dgm:t>
    </dgm:pt>
    <dgm:pt modelId="{7124E7BF-3D85-4FBD-928C-7E7864258DB8}" type="pres">
      <dgm:prSet presAssocID="{8BB1176C-9675-4D91-BBC6-D0499B8B5721}" presName="hierRoot4" presStyleCnt="0"/>
      <dgm:spPr/>
      <dgm:t>
        <a:bodyPr/>
        <a:lstStyle/>
        <a:p>
          <a:endParaRPr lang="en-US"/>
        </a:p>
      </dgm:t>
    </dgm:pt>
    <dgm:pt modelId="{4F69B73E-A828-4034-B75F-4A273DE30A90}" type="pres">
      <dgm:prSet presAssocID="{8BB1176C-9675-4D91-BBC6-D0499B8B5721}" presName="composite4" presStyleCnt="0"/>
      <dgm:spPr/>
      <dgm:t>
        <a:bodyPr/>
        <a:lstStyle/>
        <a:p>
          <a:endParaRPr lang="en-US"/>
        </a:p>
      </dgm:t>
    </dgm:pt>
    <dgm:pt modelId="{12491922-71D3-415C-8899-4E64CEA3A606}" type="pres">
      <dgm:prSet presAssocID="{8BB1176C-9675-4D91-BBC6-D0499B8B5721}" presName="background4" presStyleLbl="node4" presStyleIdx="3" presStyleCnt="19"/>
      <dgm:spPr/>
      <dgm:t>
        <a:bodyPr/>
        <a:lstStyle/>
        <a:p>
          <a:endParaRPr lang="en-US"/>
        </a:p>
      </dgm:t>
    </dgm:pt>
    <dgm:pt modelId="{0A1FCD90-2AA1-4B5E-A9B7-5BA3CDE1B94F}" type="pres">
      <dgm:prSet presAssocID="{8BB1176C-9675-4D91-BBC6-D0499B8B5721}" presName="text4" presStyleLbl="fgAcc4" presStyleIdx="3" presStyleCnt="19" custScaleX="2383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70DE6A-05B1-4D44-80F5-7A12A04681CC}" type="pres">
      <dgm:prSet presAssocID="{8BB1176C-9675-4D91-BBC6-D0499B8B5721}" presName="hierChild5" presStyleCnt="0"/>
      <dgm:spPr/>
      <dgm:t>
        <a:bodyPr/>
        <a:lstStyle/>
        <a:p>
          <a:endParaRPr lang="en-US"/>
        </a:p>
      </dgm:t>
    </dgm:pt>
    <dgm:pt modelId="{A5667918-8684-4013-A305-E2C1E5349489}" type="pres">
      <dgm:prSet presAssocID="{51B560DA-1A2B-434D-B523-A955BD9920D6}" presName="Name23" presStyleLbl="parChTrans1D4" presStyleIdx="4" presStyleCnt="19"/>
      <dgm:spPr/>
      <dgm:t>
        <a:bodyPr/>
        <a:lstStyle/>
        <a:p>
          <a:endParaRPr lang="en-US"/>
        </a:p>
      </dgm:t>
    </dgm:pt>
    <dgm:pt modelId="{F8373241-C662-4205-A96F-E27D770589A2}" type="pres">
      <dgm:prSet presAssocID="{748E4D7E-A832-4A0A-9D5F-76C93CFFE75E}" presName="hierRoot4" presStyleCnt="0"/>
      <dgm:spPr/>
      <dgm:t>
        <a:bodyPr/>
        <a:lstStyle/>
        <a:p>
          <a:endParaRPr lang="en-US"/>
        </a:p>
      </dgm:t>
    </dgm:pt>
    <dgm:pt modelId="{CD9190C5-DD84-4741-8E02-A801EEF4C022}" type="pres">
      <dgm:prSet presAssocID="{748E4D7E-A832-4A0A-9D5F-76C93CFFE75E}" presName="composite4" presStyleCnt="0"/>
      <dgm:spPr/>
      <dgm:t>
        <a:bodyPr/>
        <a:lstStyle/>
        <a:p>
          <a:endParaRPr lang="en-US"/>
        </a:p>
      </dgm:t>
    </dgm:pt>
    <dgm:pt modelId="{C9456C73-867B-4E94-A70E-9AA63F5F8752}" type="pres">
      <dgm:prSet presAssocID="{748E4D7E-A832-4A0A-9D5F-76C93CFFE75E}" presName="background4" presStyleLbl="node4" presStyleIdx="4" presStyleCnt="19"/>
      <dgm:spPr/>
      <dgm:t>
        <a:bodyPr/>
        <a:lstStyle/>
        <a:p>
          <a:endParaRPr lang="en-US"/>
        </a:p>
      </dgm:t>
    </dgm:pt>
    <dgm:pt modelId="{1F87F7DD-4339-4080-AACA-7B3E89990F8F}" type="pres">
      <dgm:prSet presAssocID="{748E4D7E-A832-4A0A-9D5F-76C93CFFE75E}" presName="text4" presStyleLbl="fgAcc4" presStyleIdx="4" presStyleCnt="19" custScaleX="21702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BE3DF6-9D8D-4D08-B444-CC7FFF9DB20D}" type="pres">
      <dgm:prSet presAssocID="{748E4D7E-A832-4A0A-9D5F-76C93CFFE75E}" presName="hierChild5" presStyleCnt="0"/>
      <dgm:spPr/>
      <dgm:t>
        <a:bodyPr/>
        <a:lstStyle/>
        <a:p>
          <a:endParaRPr lang="en-US"/>
        </a:p>
      </dgm:t>
    </dgm:pt>
    <dgm:pt modelId="{C6051A53-C6D9-4E29-93AA-84C146519FFE}" type="pres">
      <dgm:prSet presAssocID="{13E83A60-7B59-4111-B46B-73E1C36EF32E}" presName="Name23" presStyleLbl="parChTrans1D4" presStyleIdx="5" presStyleCnt="19"/>
      <dgm:spPr/>
      <dgm:t>
        <a:bodyPr/>
        <a:lstStyle/>
        <a:p>
          <a:endParaRPr lang="en-US"/>
        </a:p>
      </dgm:t>
    </dgm:pt>
    <dgm:pt modelId="{15123146-136B-4BA1-87FB-46351A75050C}" type="pres">
      <dgm:prSet presAssocID="{481E655A-B40F-46E2-A834-45841718B501}" presName="hierRoot4" presStyleCnt="0"/>
      <dgm:spPr/>
      <dgm:t>
        <a:bodyPr/>
        <a:lstStyle/>
        <a:p>
          <a:endParaRPr lang="en-US"/>
        </a:p>
      </dgm:t>
    </dgm:pt>
    <dgm:pt modelId="{169DBC33-5ACA-4B9A-B5AC-5691AD816959}" type="pres">
      <dgm:prSet presAssocID="{481E655A-B40F-46E2-A834-45841718B501}" presName="composite4" presStyleCnt="0"/>
      <dgm:spPr/>
      <dgm:t>
        <a:bodyPr/>
        <a:lstStyle/>
        <a:p>
          <a:endParaRPr lang="en-US"/>
        </a:p>
      </dgm:t>
    </dgm:pt>
    <dgm:pt modelId="{A9B97D88-1098-4C2D-BAFB-DF048E6774F7}" type="pres">
      <dgm:prSet presAssocID="{481E655A-B40F-46E2-A834-45841718B501}" presName="background4" presStyleLbl="node4" presStyleIdx="5" presStyleCnt="19"/>
      <dgm:spPr/>
      <dgm:t>
        <a:bodyPr/>
        <a:lstStyle/>
        <a:p>
          <a:endParaRPr lang="en-US"/>
        </a:p>
      </dgm:t>
    </dgm:pt>
    <dgm:pt modelId="{D247B80A-9A2C-455E-9BDE-288D469C8075}" type="pres">
      <dgm:prSet presAssocID="{481E655A-B40F-46E2-A834-45841718B501}" presName="text4" presStyleLbl="fgAcc4" presStyleIdx="5" presStyleCnt="19" custScaleX="2155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9B319E-6137-4FAE-822E-A014EF0BEB2B}" type="pres">
      <dgm:prSet presAssocID="{481E655A-B40F-46E2-A834-45841718B501}" presName="hierChild5" presStyleCnt="0"/>
      <dgm:spPr/>
      <dgm:t>
        <a:bodyPr/>
        <a:lstStyle/>
        <a:p>
          <a:endParaRPr lang="en-US"/>
        </a:p>
      </dgm:t>
    </dgm:pt>
    <dgm:pt modelId="{2A0EDB87-3F96-457B-BD46-2958EEC4F299}" type="pres">
      <dgm:prSet presAssocID="{57B520E8-E638-41AD-913E-B16D7108DD73}" presName="Name23" presStyleLbl="parChTrans1D4" presStyleIdx="6" presStyleCnt="19"/>
      <dgm:spPr/>
      <dgm:t>
        <a:bodyPr/>
        <a:lstStyle/>
        <a:p>
          <a:endParaRPr lang="en-US"/>
        </a:p>
      </dgm:t>
    </dgm:pt>
    <dgm:pt modelId="{DC8CFB09-7853-42D4-A861-720B329A2E18}" type="pres">
      <dgm:prSet presAssocID="{D00C7FB7-9D29-410B-8407-0CC77FAB8F57}" presName="hierRoot4" presStyleCnt="0"/>
      <dgm:spPr/>
      <dgm:t>
        <a:bodyPr/>
        <a:lstStyle/>
        <a:p>
          <a:endParaRPr lang="en-US"/>
        </a:p>
      </dgm:t>
    </dgm:pt>
    <dgm:pt modelId="{2720961D-1A92-4F15-B733-FEFC651EB56B}" type="pres">
      <dgm:prSet presAssocID="{D00C7FB7-9D29-410B-8407-0CC77FAB8F57}" presName="composite4" presStyleCnt="0"/>
      <dgm:spPr/>
      <dgm:t>
        <a:bodyPr/>
        <a:lstStyle/>
        <a:p>
          <a:endParaRPr lang="en-US"/>
        </a:p>
      </dgm:t>
    </dgm:pt>
    <dgm:pt modelId="{82804DBB-AE8D-4099-AD17-FD35D61B05D8}" type="pres">
      <dgm:prSet presAssocID="{D00C7FB7-9D29-410B-8407-0CC77FAB8F57}" presName="background4" presStyleLbl="node4" presStyleIdx="6" presStyleCnt="19"/>
      <dgm:spPr/>
      <dgm:t>
        <a:bodyPr/>
        <a:lstStyle/>
        <a:p>
          <a:endParaRPr lang="en-US"/>
        </a:p>
      </dgm:t>
    </dgm:pt>
    <dgm:pt modelId="{74C55616-01EF-4A93-B423-7335B6255C2A}" type="pres">
      <dgm:prSet presAssocID="{D00C7FB7-9D29-410B-8407-0CC77FAB8F57}" presName="text4" presStyleLbl="fgAcc4" presStyleIdx="6" presStyleCnt="19" custScaleX="2106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75382C-3FFA-400D-8716-63A033B0275B}" type="pres">
      <dgm:prSet presAssocID="{D00C7FB7-9D29-410B-8407-0CC77FAB8F57}" presName="hierChild5" presStyleCnt="0"/>
      <dgm:spPr/>
      <dgm:t>
        <a:bodyPr/>
        <a:lstStyle/>
        <a:p>
          <a:endParaRPr lang="en-US"/>
        </a:p>
      </dgm:t>
    </dgm:pt>
    <dgm:pt modelId="{1E1BC8CD-CEB8-4C22-98C6-8D743E3E0C66}" type="pres">
      <dgm:prSet presAssocID="{C420F8D6-1BEF-44DF-9626-C7F74A37DC01}" presName="Name23" presStyleLbl="parChTrans1D4" presStyleIdx="7" presStyleCnt="19"/>
      <dgm:spPr/>
      <dgm:t>
        <a:bodyPr/>
        <a:lstStyle/>
        <a:p>
          <a:endParaRPr lang="en-US"/>
        </a:p>
      </dgm:t>
    </dgm:pt>
    <dgm:pt modelId="{A6A33BD8-0823-4B42-919B-1CCCB75FE144}" type="pres">
      <dgm:prSet presAssocID="{7E02477E-273E-4A21-8405-C83E917B5F0E}" presName="hierRoot4" presStyleCnt="0"/>
      <dgm:spPr/>
    </dgm:pt>
    <dgm:pt modelId="{C846F848-13D4-4732-A615-7B280077D4C9}" type="pres">
      <dgm:prSet presAssocID="{7E02477E-273E-4A21-8405-C83E917B5F0E}" presName="composite4" presStyleCnt="0"/>
      <dgm:spPr/>
    </dgm:pt>
    <dgm:pt modelId="{D9781789-240B-46EE-BEAD-3D7874EB44A5}" type="pres">
      <dgm:prSet presAssocID="{7E02477E-273E-4A21-8405-C83E917B5F0E}" presName="background4" presStyleLbl="node4" presStyleIdx="7" presStyleCnt="19"/>
      <dgm:spPr/>
    </dgm:pt>
    <dgm:pt modelId="{BE5BC7EB-28FB-430E-8967-95312929302C}" type="pres">
      <dgm:prSet presAssocID="{7E02477E-273E-4A21-8405-C83E917B5F0E}" presName="text4" presStyleLbl="fgAcc4" presStyleIdx="7" presStyleCnt="19" custScaleX="278818" custScaleY="1545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ADCE75-8E94-4173-851C-4BEB193CE44C}" type="pres">
      <dgm:prSet presAssocID="{7E02477E-273E-4A21-8405-C83E917B5F0E}" presName="hierChild5" presStyleCnt="0"/>
      <dgm:spPr/>
    </dgm:pt>
    <dgm:pt modelId="{E29D916E-C72A-405A-97BA-A6241AA42F99}" type="pres">
      <dgm:prSet presAssocID="{3A4DB298-5682-4FF3-97EC-702BC632CBD1}" presName="Name23" presStyleLbl="parChTrans1D4" presStyleIdx="8" presStyleCnt="19"/>
      <dgm:spPr/>
      <dgm:t>
        <a:bodyPr/>
        <a:lstStyle/>
        <a:p>
          <a:endParaRPr lang="en-US"/>
        </a:p>
      </dgm:t>
    </dgm:pt>
    <dgm:pt modelId="{DE5130C0-FECE-42FA-82FF-62DD4649A5D5}" type="pres">
      <dgm:prSet presAssocID="{3EFDE4D7-5B11-491B-BD9F-10AE08AD806E}" presName="hierRoot4" presStyleCnt="0"/>
      <dgm:spPr/>
      <dgm:t>
        <a:bodyPr/>
        <a:lstStyle/>
        <a:p>
          <a:endParaRPr lang="en-US"/>
        </a:p>
      </dgm:t>
    </dgm:pt>
    <dgm:pt modelId="{9908D02C-2165-4310-9CB3-E871D30BD0E5}" type="pres">
      <dgm:prSet presAssocID="{3EFDE4D7-5B11-491B-BD9F-10AE08AD806E}" presName="composite4" presStyleCnt="0"/>
      <dgm:spPr/>
      <dgm:t>
        <a:bodyPr/>
        <a:lstStyle/>
        <a:p>
          <a:endParaRPr lang="en-US"/>
        </a:p>
      </dgm:t>
    </dgm:pt>
    <dgm:pt modelId="{16FB6844-3B01-4D30-8526-7CAF5EB82274}" type="pres">
      <dgm:prSet presAssocID="{3EFDE4D7-5B11-491B-BD9F-10AE08AD806E}" presName="background4" presStyleLbl="node4" presStyleIdx="8" presStyleCnt="19"/>
      <dgm:spPr/>
      <dgm:t>
        <a:bodyPr/>
        <a:lstStyle/>
        <a:p>
          <a:endParaRPr lang="en-US"/>
        </a:p>
      </dgm:t>
    </dgm:pt>
    <dgm:pt modelId="{693F7B97-ECFB-4C35-8E9A-B6BE2461AEE5}" type="pres">
      <dgm:prSet presAssocID="{3EFDE4D7-5B11-491B-BD9F-10AE08AD806E}" presName="text4" presStyleLbl="fgAcc4" presStyleIdx="8" presStyleCnt="19" custScaleX="1351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48B7F7-088F-4762-939E-9EFE8826B523}" type="pres">
      <dgm:prSet presAssocID="{3EFDE4D7-5B11-491B-BD9F-10AE08AD806E}" presName="hierChild5" presStyleCnt="0"/>
      <dgm:spPr/>
      <dgm:t>
        <a:bodyPr/>
        <a:lstStyle/>
        <a:p>
          <a:endParaRPr lang="en-US"/>
        </a:p>
      </dgm:t>
    </dgm:pt>
    <dgm:pt modelId="{1162626E-5C5B-4D45-BBB2-591980B8E073}" type="pres">
      <dgm:prSet presAssocID="{8818F5A9-03C8-4967-A4A0-98F44A642B15}" presName="Name23" presStyleLbl="parChTrans1D4" presStyleIdx="9" presStyleCnt="19"/>
      <dgm:spPr/>
      <dgm:t>
        <a:bodyPr/>
        <a:lstStyle/>
        <a:p>
          <a:endParaRPr lang="en-US"/>
        </a:p>
      </dgm:t>
    </dgm:pt>
    <dgm:pt modelId="{78686F3A-C8D8-4C41-8CA6-F139D88046C9}" type="pres">
      <dgm:prSet presAssocID="{8EDE5DDF-93E5-4947-A3B8-FA00C90B41B2}" presName="hierRoot4" presStyleCnt="0"/>
      <dgm:spPr/>
      <dgm:t>
        <a:bodyPr/>
        <a:lstStyle/>
        <a:p>
          <a:endParaRPr lang="en-US"/>
        </a:p>
      </dgm:t>
    </dgm:pt>
    <dgm:pt modelId="{38425151-AFCD-4EE0-A66F-D352566BC380}" type="pres">
      <dgm:prSet presAssocID="{8EDE5DDF-93E5-4947-A3B8-FA00C90B41B2}" presName="composite4" presStyleCnt="0"/>
      <dgm:spPr/>
      <dgm:t>
        <a:bodyPr/>
        <a:lstStyle/>
        <a:p>
          <a:endParaRPr lang="en-US"/>
        </a:p>
      </dgm:t>
    </dgm:pt>
    <dgm:pt modelId="{9C2054F1-334A-44EA-85CF-9D6369C95DA3}" type="pres">
      <dgm:prSet presAssocID="{8EDE5DDF-93E5-4947-A3B8-FA00C90B41B2}" presName="background4" presStyleLbl="node4" presStyleIdx="9" presStyleCnt="19"/>
      <dgm:spPr/>
      <dgm:t>
        <a:bodyPr/>
        <a:lstStyle/>
        <a:p>
          <a:endParaRPr lang="en-US"/>
        </a:p>
      </dgm:t>
    </dgm:pt>
    <dgm:pt modelId="{67A50433-C64E-45F4-A585-7CEFA852E97C}" type="pres">
      <dgm:prSet presAssocID="{8EDE5DDF-93E5-4947-A3B8-FA00C90B41B2}" presName="text4" presStyleLbl="fgAcc4" presStyleIdx="9" presStyleCnt="19" custScaleX="2034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899AB0A-60D7-4E33-8DAA-854E908291E9}" type="pres">
      <dgm:prSet presAssocID="{8EDE5DDF-93E5-4947-A3B8-FA00C90B41B2}" presName="hierChild5" presStyleCnt="0"/>
      <dgm:spPr/>
      <dgm:t>
        <a:bodyPr/>
        <a:lstStyle/>
        <a:p>
          <a:endParaRPr lang="en-US"/>
        </a:p>
      </dgm:t>
    </dgm:pt>
    <dgm:pt modelId="{A01073FB-7E21-47DD-A2FD-27E105BE7A41}" type="pres">
      <dgm:prSet presAssocID="{68578BC5-7ED8-480D-8FA3-2ED9E9D221C5}" presName="Name23" presStyleLbl="parChTrans1D4" presStyleIdx="10" presStyleCnt="19"/>
      <dgm:spPr/>
      <dgm:t>
        <a:bodyPr/>
        <a:lstStyle/>
        <a:p>
          <a:endParaRPr lang="en-US"/>
        </a:p>
      </dgm:t>
    </dgm:pt>
    <dgm:pt modelId="{9343A0B9-CC4E-4EFA-93FF-EBF00D53A409}" type="pres">
      <dgm:prSet presAssocID="{B7D14DD7-DDAD-4B04-B7DC-56B089D07654}" presName="hierRoot4" presStyleCnt="0"/>
      <dgm:spPr/>
      <dgm:t>
        <a:bodyPr/>
        <a:lstStyle/>
        <a:p>
          <a:endParaRPr lang="en-US"/>
        </a:p>
      </dgm:t>
    </dgm:pt>
    <dgm:pt modelId="{95515A24-6589-49F3-B8FB-040C0AFA3002}" type="pres">
      <dgm:prSet presAssocID="{B7D14DD7-DDAD-4B04-B7DC-56B089D07654}" presName="composite4" presStyleCnt="0"/>
      <dgm:spPr/>
      <dgm:t>
        <a:bodyPr/>
        <a:lstStyle/>
        <a:p>
          <a:endParaRPr lang="en-US"/>
        </a:p>
      </dgm:t>
    </dgm:pt>
    <dgm:pt modelId="{13A6EAF6-1EC7-4502-8FBD-B8641FFE2CB8}" type="pres">
      <dgm:prSet presAssocID="{B7D14DD7-DDAD-4B04-B7DC-56B089D07654}" presName="background4" presStyleLbl="node4" presStyleIdx="10" presStyleCnt="19"/>
      <dgm:spPr/>
      <dgm:t>
        <a:bodyPr/>
        <a:lstStyle/>
        <a:p>
          <a:endParaRPr lang="en-US"/>
        </a:p>
      </dgm:t>
    </dgm:pt>
    <dgm:pt modelId="{5C1D632E-5372-4C74-A1E8-214235A1469A}" type="pres">
      <dgm:prSet presAssocID="{B7D14DD7-DDAD-4B04-B7DC-56B089D07654}" presName="text4" presStyleLbl="fgAcc4" presStyleIdx="10" presStyleCnt="19" custScaleX="1972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31CF48-3B12-4D8C-AE3E-F26367AB7C78}" type="pres">
      <dgm:prSet presAssocID="{B7D14DD7-DDAD-4B04-B7DC-56B089D07654}" presName="hierChild5" presStyleCnt="0"/>
      <dgm:spPr/>
      <dgm:t>
        <a:bodyPr/>
        <a:lstStyle/>
        <a:p>
          <a:endParaRPr lang="en-US"/>
        </a:p>
      </dgm:t>
    </dgm:pt>
    <dgm:pt modelId="{CA6B619E-1C28-4603-9F67-3006B6D43249}" type="pres">
      <dgm:prSet presAssocID="{EFC32054-CA35-4BA0-AF75-B99123292A46}" presName="Name23" presStyleLbl="parChTrans1D4" presStyleIdx="11" presStyleCnt="19"/>
      <dgm:spPr/>
      <dgm:t>
        <a:bodyPr/>
        <a:lstStyle/>
        <a:p>
          <a:endParaRPr lang="en-US"/>
        </a:p>
      </dgm:t>
    </dgm:pt>
    <dgm:pt modelId="{2E841405-1C0A-44C9-B0AC-CA75DE1B70F6}" type="pres">
      <dgm:prSet presAssocID="{F880248E-C19A-4050-A745-423022C9A661}" presName="hierRoot4" presStyleCnt="0"/>
      <dgm:spPr/>
      <dgm:t>
        <a:bodyPr/>
        <a:lstStyle/>
        <a:p>
          <a:endParaRPr lang="en-US"/>
        </a:p>
      </dgm:t>
    </dgm:pt>
    <dgm:pt modelId="{99B8D46D-BE20-4550-A931-031BB18E44DD}" type="pres">
      <dgm:prSet presAssocID="{F880248E-C19A-4050-A745-423022C9A661}" presName="composite4" presStyleCnt="0"/>
      <dgm:spPr/>
      <dgm:t>
        <a:bodyPr/>
        <a:lstStyle/>
        <a:p>
          <a:endParaRPr lang="en-US"/>
        </a:p>
      </dgm:t>
    </dgm:pt>
    <dgm:pt modelId="{4405D481-7B48-4411-B0D8-8DEF2A271746}" type="pres">
      <dgm:prSet presAssocID="{F880248E-C19A-4050-A745-423022C9A661}" presName="background4" presStyleLbl="node4" presStyleIdx="11" presStyleCnt="19"/>
      <dgm:spPr/>
      <dgm:t>
        <a:bodyPr/>
        <a:lstStyle/>
        <a:p>
          <a:endParaRPr lang="en-US"/>
        </a:p>
      </dgm:t>
    </dgm:pt>
    <dgm:pt modelId="{68F86353-C80C-4422-9F27-1C651BC65055}" type="pres">
      <dgm:prSet presAssocID="{F880248E-C19A-4050-A745-423022C9A661}" presName="text4" presStyleLbl="fgAcc4" presStyleIdx="11" presStyleCnt="19" custScaleX="195970" custScaleY="1753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9E16BC-4D47-40D2-9796-5B874EECD711}" type="pres">
      <dgm:prSet presAssocID="{F880248E-C19A-4050-A745-423022C9A661}" presName="hierChild5" presStyleCnt="0"/>
      <dgm:spPr/>
      <dgm:t>
        <a:bodyPr/>
        <a:lstStyle/>
        <a:p>
          <a:endParaRPr lang="en-US"/>
        </a:p>
      </dgm:t>
    </dgm:pt>
    <dgm:pt modelId="{5584D16C-67F0-46B1-BF00-7B00D2E129C3}" type="pres">
      <dgm:prSet presAssocID="{BD6C1CC6-7864-49BA-A564-AF47FA3AD8EC}" presName="Name17" presStyleLbl="parChTrans1D3" presStyleIdx="1" presStyleCnt="3"/>
      <dgm:spPr/>
      <dgm:t>
        <a:bodyPr/>
        <a:lstStyle/>
        <a:p>
          <a:endParaRPr lang="en-US"/>
        </a:p>
      </dgm:t>
    </dgm:pt>
    <dgm:pt modelId="{6DA25CF3-C2E0-4ECA-B787-FDC7F0C70792}" type="pres">
      <dgm:prSet presAssocID="{95E22409-586F-4C1E-A09C-054C46B813CD}" presName="hierRoot3" presStyleCnt="0"/>
      <dgm:spPr/>
      <dgm:t>
        <a:bodyPr/>
        <a:lstStyle/>
        <a:p>
          <a:endParaRPr lang="en-US"/>
        </a:p>
      </dgm:t>
    </dgm:pt>
    <dgm:pt modelId="{8C023971-573D-4230-8F25-16081D4C7A8C}" type="pres">
      <dgm:prSet presAssocID="{95E22409-586F-4C1E-A09C-054C46B813CD}" presName="composite3" presStyleCnt="0"/>
      <dgm:spPr/>
      <dgm:t>
        <a:bodyPr/>
        <a:lstStyle/>
        <a:p>
          <a:endParaRPr lang="en-US"/>
        </a:p>
      </dgm:t>
    </dgm:pt>
    <dgm:pt modelId="{BC20B8CC-F9AA-4109-AEA9-56C424E5752E}" type="pres">
      <dgm:prSet presAssocID="{95E22409-586F-4C1E-A09C-054C46B813CD}" presName="background3" presStyleLbl="node3" presStyleIdx="1" presStyleCnt="3"/>
      <dgm:spPr/>
      <dgm:t>
        <a:bodyPr/>
        <a:lstStyle/>
        <a:p>
          <a:endParaRPr lang="en-US"/>
        </a:p>
      </dgm:t>
    </dgm:pt>
    <dgm:pt modelId="{204DF205-4441-4BA3-AA96-2534C904BC02}" type="pres">
      <dgm:prSet presAssocID="{95E22409-586F-4C1E-A09C-054C46B813CD}" presName="text3" presStyleLbl="fgAcc3" presStyleIdx="1" presStyleCnt="3" custScaleX="1759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7899B3-EC59-4C0A-825D-235C3AD29B8D}" type="pres">
      <dgm:prSet presAssocID="{95E22409-586F-4C1E-A09C-054C46B813CD}" presName="hierChild4" presStyleCnt="0"/>
      <dgm:spPr/>
      <dgm:t>
        <a:bodyPr/>
        <a:lstStyle/>
        <a:p>
          <a:endParaRPr lang="en-US"/>
        </a:p>
      </dgm:t>
    </dgm:pt>
    <dgm:pt modelId="{7E2DAFC8-0ACE-4BF2-8CC8-77CFA6524AD5}" type="pres">
      <dgm:prSet presAssocID="{79F08A00-464E-4FF6-9A36-AFB709585519}" presName="Name23" presStyleLbl="parChTrans1D4" presStyleIdx="12" presStyleCnt="19"/>
      <dgm:spPr/>
      <dgm:t>
        <a:bodyPr/>
        <a:lstStyle/>
        <a:p>
          <a:endParaRPr lang="en-US"/>
        </a:p>
      </dgm:t>
    </dgm:pt>
    <dgm:pt modelId="{198F178C-534B-45E3-A480-43DD154F5FEB}" type="pres">
      <dgm:prSet presAssocID="{967D89EF-F13E-470E-A51A-535FCA4649B2}" presName="hierRoot4" presStyleCnt="0"/>
      <dgm:spPr/>
      <dgm:t>
        <a:bodyPr/>
        <a:lstStyle/>
        <a:p>
          <a:endParaRPr lang="en-US"/>
        </a:p>
      </dgm:t>
    </dgm:pt>
    <dgm:pt modelId="{17C90692-AB8E-4AF3-8FCD-C8395B9A9622}" type="pres">
      <dgm:prSet presAssocID="{967D89EF-F13E-470E-A51A-535FCA4649B2}" presName="composite4" presStyleCnt="0"/>
      <dgm:spPr/>
      <dgm:t>
        <a:bodyPr/>
        <a:lstStyle/>
        <a:p>
          <a:endParaRPr lang="en-US"/>
        </a:p>
      </dgm:t>
    </dgm:pt>
    <dgm:pt modelId="{45252D4A-1582-4728-A956-6FFBF421A2F9}" type="pres">
      <dgm:prSet presAssocID="{967D89EF-F13E-470E-A51A-535FCA4649B2}" presName="background4" presStyleLbl="node4" presStyleIdx="12" presStyleCnt="19"/>
      <dgm:spPr/>
      <dgm:t>
        <a:bodyPr/>
        <a:lstStyle/>
        <a:p>
          <a:endParaRPr lang="en-US"/>
        </a:p>
      </dgm:t>
    </dgm:pt>
    <dgm:pt modelId="{7B3D4B58-93A6-46CB-A1C0-5C0AAC4A0130}" type="pres">
      <dgm:prSet presAssocID="{967D89EF-F13E-470E-A51A-535FCA4649B2}" presName="text4" presStyleLbl="fgAcc4" presStyleIdx="12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6F6997E-2EBC-4DD7-B02E-7D1BEAE4A935}" type="pres">
      <dgm:prSet presAssocID="{967D89EF-F13E-470E-A51A-535FCA4649B2}" presName="hierChild5" presStyleCnt="0"/>
      <dgm:spPr/>
      <dgm:t>
        <a:bodyPr/>
        <a:lstStyle/>
        <a:p>
          <a:endParaRPr lang="en-US"/>
        </a:p>
      </dgm:t>
    </dgm:pt>
    <dgm:pt modelId="{E9E86D3E-46F8-440E-A55B-ECD2A6CB4937}" type="pres">
      <dgm:prSet presAssocID="{0BF3B825-B757-4814-A443-E1FEF26C5274}" presName="Name23" presStyleLbl="parChTrans1D4" presStyleIdx="13" presStyleCnt="19"/>
      <dgm:spPr/>
      <dgm:t>
        <a:bodyPr/>
        <a:lstStyle/>
        <a:p>
          <a:endParaRPr lang="en-US"/>
        </a:p>
      </dgm:t>
    </dgm:pt>
    <dgm:pt modelId="{47E280B0-A4D4-4BA6-BD92-AEB1FD63AE24}" type="pres">
      <dgm:prSet presAssocID="{AE00548F-BFAB-4AFE-A724-7AF76A0D1CA9}" presName="hierRoot4" presStyleCnt="0"/>
      <dgm:spPr/>
      <dgm:t>
        <a:bodyPr/>
        <a:lstStyle/>
        <a:p>
          <a:endParaRPr lang="en-US"/>
        </a:p>
      </dgm:t>
    </dgm:pt>
    <dgm:pt modelId="{1F6416A9-11CE-4169-A852-BBC35B2782D8}" type="pres">
      <dgm:prSet presAssocID="{AE00548F-BFAB-4AFE-A724-7AF76A0D1CA9}" presName="composite4" presStyleCnt="0"/>
      <dgm:spPr/>
      <dgm:t>
        <a:bodyPr/>
        <a:lstStyle/>
        <a:p>
          <a:endParaRPr lang="en-US"/>
        </a:p>
      </dgm:t>
    </dgm:pt>
    <dgm:pt modelId="{3F4198E1-7023-40CA-839D-EB918C6CA9D9}" type="pres">
      <dgm:prSet presAssocID="{AE00548F-BFAB-4AFE-A724-7AF76A0D1CA9}" presName="background4" presStyleLbl="node4" presStyleIdx="13" presStyleCnt="19"/>
      <dgm:spPr/>
      <dgm:t>
        <a:bodyPr/>
        <a:lstStyle/>
        <a:p>
          <a:endParaRPr lang="en-US"/>
        </a:p>
      </dgm:t>
    </dgm:pt>
    <dgm:pt modelId="{77F70287-0995-4B1B-AB30-08681F78E913}" type="pres">
      <dgm:prSet presAssocID="{AE00548F-BFAB-4AFE-A724-7AF76A0D1CA9}" presName="text4" presStyleLbl="fgAcc4" presStyleIdx="13" presStyleCnt="19" custScaleX="1318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8B945F9-9A0F-4827-88ED-84B158E9FFA9}" type="pres">
      <dgm:prSet presAssocID="{AE00548F-BFAB-4AFE-A724-7AF76A0D1CA9}" presName="hierChild5" presStyleCnt="0"/>
      <dgm:spPr/>
      <dgm:t>
        <a:bodyPr/>
        <a:lstStyle/>
        <a:p>
          <a:endParaRPr lang="en-US"/>
        </a:p>
      </dgm:t>
    </dgm:pt>
    <dgm:pt modelId="{01C3C475-40C9-4C3B-A74C-C4880CADA55C}" type="pres">
      <dgm:prSet presAssocID="{DEEE8170-2660-487E-9CDC-8D3EEAAEF16D}" presName="Name23" presStyleLbl="parChTrans1D4" presStyleIdx="14" presStyleCnt="19"/>
      <dgm:spPr/>
      <dgm:t>
        <a:bodyPr/>
        <a:lstStyle/>
        <a:p>
          <a:endParaRPr lang="en-US"/>
        </a:p>
      </dgm:t>
    </dgm:pt>
    <dgm:pt modelId="{AACDD340-142F-4D4B-94E1-6E102F79D558}" type="pres">
      <dgm:prSet presAssocID="{894C5297-9FC5-4394-BA1C-5AF7FBE4EFD6}" presName="hierRoot4" presStyleCnt="0"/>
      <dgm:spPr/>
      <dgm:t>
        <a:bodyPr/>
        <a:lstStyle/>
        <a:p>
          <a:endParaRPr lang="en-US"/>
        </a:p>
      </dgm:t>
    </dgm:pt>
    <dgm:pt modelId="{F20BD8D6-A32D-4DDB-B5F9-501C2101D915}" type="pres">
      <dgm:prSet presAssocID="{894C5297-9FC5-4394-BA1C-5AF7FBE4EFD6}" presName="composite4" presStyleCnt="0"/>
      <dgm:spPr/>
      <dgm:t>
        <a:bodyPr/>
        <a:lstStyle/>
        <a:p>
          <a:endParaRPr lang="en-US"/>
        </a:p>
      </dgm:t>
    </dgm:pt>
    <dgm:pt modelId="{EEFBDBC8-3BB5-4F73-8872-B95C26CD6486}" type="pres">
      <dgm:prSet presAssocID="{894C5297-9FC5-4394-BA1C-5AF7FBE4EFD6}" presName="background4" presStyleLbl="node4" presStyleIdx="14" presStyleCnt="19"/>
      <dgm:spPr/>
      <dgm:t>
        <a:bodyPr/>
        <a:lstStyle/>
        <a:p>
          <a:endParaRPr lang="en-US"/>
        </a:p>
      </dgm:t>
    </dgm:pt>
    <dgm:pt modelId="{953DA462-B373-48C8-AFB0-73C853EFA1A2}" type="pres">
      <dgm:prSet presAssocID="{894C5297-9FC5-4394-BA1C-5AF7FBE4EFD6}" presName="text4" presStyleLbl="fgAcc4" presStyleIdx="14" presStyleCnt="19" custScaleX="1441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4FA142-8E19-420F-AA4C-D82B7F825979}" type="pres">
      <dgm:prSet presAssocID="{894C5297-9FC5-4394-BA1C-5AF7FBE4EFD6}" presName="hierChild5" presStyleCnt="0"/>
      <dgm:spPr/>
      <dgm:t>
        <a:bodyPr/>
        <a:lstStyle/>
        <a:p>
          <a:endParaRPr lang="en-US"/>
        </a:p>
      </dgm:t>
    </dgm:pt>
    <dgm:pt modelId="{BEAE617F-4D38-43C7-BB85-0ADEFBE3AB4B}" type="pres">
      <dgm:prSet presAssocID="{EDB8634D-9C6C-4D70-86CD-394200B2A7B7}" presName="Name23" presStyleLbl="parChTrans1D4" presStyleIdx="15" presStyleCnt="19"/>
      <dgm:spPr/>
      <dgm:t>
        <a:bodyPr/>
        <a:lstStyle/>
        <a:p>
          <a:endParaRPr lang="en-US"/>
        </a:p>
      </dgm:t>
    </dgm:pt>
    <dgm:pt modelId="{2742D93B-5921-4F21-A93C-8D03108667EC}" type="pres">
      <dgm:prSet presAssocID="{5B1B5665-56D5-4466-ABEA-1D650AFCEE96}" presName="hierRoot4" presStyleCnt="0"/>
      <dgm:spPr/>
      <dgm:t>
        <a:bodyPr/>
        <a:lstStyle/>
        <a:p>
          <a:endParaRPr lang="en-US"/>
        </a:p>
      </dgm:t>
    </dgm:pt>
    <dgm:pt modelId="{EAB5B6D0-A90D-4D98-9949-ABB8C4505354}" type="pres">
      <dgm:prSet presAssocID="{5B1B5665-56D5-4466-ABEA-1D650AFCEE96}" presName="composite4" presStyleCnt="0"/>
      <dgm:spPr/>
      <dgm:t>
        <a:bodyPr/>
        <a:lstStyle/>
        <a:p>
          <a:endParaRPr lang="en-US"/>
        </a:p>
      </dgm:t>
    </dgm:pt>
    <dgm:pt modelId="{687DCB2A-856B-448E-9691-5F655C2725E4}" type="pres">
      <dgm:prSet presAssocID="{5B1B5665-56D5-4466-ABEA-1D650AFCEE96}" presName="background4" presStyleLbl="node4" presStyleIdx="15" presStyleCnt="19"/>
      <dgm:spPr/>
      <dgm:t>
        <a:bodyPr/>
        <a:lstStyle/>
        <a:p>
          <a:endParaRPr lang="en-US"/>
        </a:p>
      </dgm:t>
    </dgm:pt>
    <dgm:pt modelId="{8849247B-217C-499A-95F3-5E03C77B62EE}" type="pres">
      <dgm:prSet presAssocID="{5B1B5665-56D5-4466-ABEA-1D650AFCEE96}" presName="text4" presStyleLbl="fgAcc4" presStyleIdx="15" presStyleCnt="19" custScaleX="14758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C666B9-A58F-4CDD-B1B5-1E6B78B844CB}" type="pres">
      <dgm:prSet presAssocID="{5B1B5665-56D5-4466-ABEA-1D650AFCEE96}" presName="hierChild5" presStyleCnt="0"/>
      <dgm:spPr/>
      <dgm:t>
        <a:bodyPr/>
        <a:lstStyle/>
        <a:p>
          <a:endParaRPr lang="en-US"/>
        </a:p>
      </dgm:t>
    </dgm:pt>
    <dgm:pt modelId="{5F0409DF-F000-46FB-AD38-5BE75EF66320}" type="pres">
      <dgm:prSet presAssocID="{913641CF-3EB5-439E-8202-77E7BF90487D}" presName="Name10" presStyleLbl="parChTrans1D2" presStyleIdx="1" presStyleCnt="2"/>
      <dgm:spPr/>
      <dgm:t>
        <a:bodyPr/>
        <a:lstStyle/>
        <a:p>
          <a:endParaRPr lang="en-US"/>
        </a:p>
      </dgm:t>
    </dgm:pt>
    <dgm:pt modelId="{C953236D-F22E-485D-ADBA-498D5271014D}" type="pres">
      <dgm:prSet presAssocID="{926C0C63-491E-4928-B4E6-356A893D21C0}" presName="hierRoot2" presStyleCnt="0"/>
      <dgm:spPr/>
      <dgm:t>
        <a:bodyPr/>
        <a:lstStyle/>
        <a:p>
          <a:endParaRPr lang="en-US"/>
        </a:p>
      </dgm:t>
    </dgm:pt>
    <dgm:pt modelId="{1D7E8E55-49A4-4B64-ABE6-D469C0BC93FB}" type="pres">
      <dgm:prSet presAssocID="{926C0C63-491E-4928-B4E6-356A893D21C0}" presName="composite2" presStyleCnt="0"/>
      <dgm:spPr/>
      <dgm:t>
        <a:bodyPr/>
        <a:lstStyle/>
        <a:p>
          <a:endParaRPr lang="en-US"/>
        </a:p>
      </dgm:t>
    </dgm:pt>
    <dgm:pt modelId="{123B8C42-4EF4-4F2D-8B93-75F8391CDB5A}" type="pres">
      <dgm:prSet presAssocID="{926C0C63-491E-4928-B4E6-356A893D21C0}" presName="background2" presStyleLbl="node2" presStyleIdx="1" presStyleCnt="2"/>
      <dgm:spPr/>
      <dgm:t>
        <a:bodyPr/>
        <a:lstStyle/>
        <a:p>
          <a:endParaRPr lang="en-US"/>
        </a:p>
      </dgm:t>
    </dgm:pt>
    <dgm:pt modelId="{F1C89F69-6654-47AE-B406-2E787616A764}" type="pres">
      <dgm:prSet presAssocID="{926C0C63-491E-4928-B4E6-356A893D21C0}" presName="text2" presStyleLbl="fgAcc2" presStyleIdx="1" presStyleCnt="2" custScaleX="1716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3704DA-7B81-43F2-9DB6-0602A9256D8C}" type="pres">
      <dgm:prSet presAssocID="{926C0C63-491E-4928-B4E6-356A893D21C0}" presName="hierChild3" presStyleCnt="0"/>
      <dgm:spPr/>
      <dgm:t>
        <a:bodyPr/>
        <a:lstStyle/>
        <a:p>
          <a:endParaRPr lang="en-US"/>
        </a:p>
      </dgm:t>
    </dgm:pt>
    <dgm:pt modelId="{765333D9-A4CE-4CB8-B528-7A733634E883}" type="pres">
      <dgm:prSet presAssocID="{448D62D5-4CF6-4CD4-92FE-71C87E6D3FA1}" presName="Name17" presStyleLbl="parChTrans1D3" presStyleIdx="2" presStyleCnt="3"/>
      <dgm:spPr/>
      <dgm:t>
        <a:bodyPr/>
        <a:lstStyle/>
        <a:p>
          <a:endParaRPr lang="en-US"/>
        </a:p>
      </dgm:t>
    </dgm:pt>
    <dgm:pt modelId="{A84CA686-2A40-484F-B17A-13C9D650DDAC}" type="pres">
      <dgm:prSet presAssocID="{2E73BAE7-DFD4-46BD-8C7B-A0D6A1BDE56F}" presName="hierRoot3" presStyleCnt="0"/>
      <dgm:spPr/>
      <dgm:t>
        <a:bodyPr/>
        <a:lstStyle/>
        <a:p>
          <a:endParaRPr lang="en-US"/>
        </a:p>
      </dgm:t>
    </dgm:pt>
    <dgm:pt modelId="{803FB9A8-6A49-4FB0-A457-AE1FCE3F348D}" type="pres">
      <dgm:prSet presAssocID="{2E73BAE7-DFD4-46BD-8C7B-A0D6A1BDE56F}" presName="composite3" presStyleCnt="0"/>
      <dgm:spPr/>
      <dgm:t>
        <a:bodyPr/>
        <a:lstStyle/>
        <a:p>
          <a:endParaRPr lang="en-US"/>
        </a:p>
      </dgm:t>
    </dgm:pt>
    <dgm:pt modelId="{34770C4B-CCA6-43E2-9C28-2E0B6133525E}" type="pres">
      <dgm:prSet presAssocID="{2E73BAE7-DFD4-46BD-8C7B-A0D6A1BDE56F}" presName="background3" presStyleLbl="node3" presStyleIdx="2" presStyleCnt="3"/>
      <dgm:spPr>
        <a:solidFill>
          <a:schemeClr val="accent4"/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63F769B5-EEAA-4B44-A160-EFAED8E73F25}" type="pres">
      <dgm:prSet presAssocID="{2E73BAE7-DFD4-46BD-8C7B-A0D6A1BDE56F}" presName="text3" presStyleLbl="fgAcc3" presStyleIdx="2" presStyleCnt="3" custScaleX="145938" custScaleY="1624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EB7201-2838-49A4-A362-3E1044536C45}" type="pres">
      <dgm:prSet presAssocID="{2E73BAE7-DFD4-46BD-8C7B-A0D6A1BDE56F}" presName="hierChild4" presStyleCnt="0"/>
      <dgm:spPr/>
      <dgm:t>
        <a:bodyPr/>
        <a:lstStyle/>
        <a:p>
          <a:endParaRPr lang="en-US"/>
        </a:p>
      </dgm:t>
    </dgm:pt>
    <dgm:pt modelId="{43151E10-0369-4158-B4A9-0FF3351E7354}" type="pres">
      <dgm:prSet presAssocID="{FE103163-ADAC-4484-A374-AA1C7729820C}" presName="Name23" presStyleLbl="parChTrans1D4" presStyleIdx="16" presStyleCnt="19"/>
      <dgm:spPr/>
      <dgm:t>
        <a:bodyPr/>
        <a:lstStyle/>
        <a:p>
          <a:endParaRPr lang="en-US"/>
        </a:p>
      </dgm:t>
    </dgm:pt>
    <dgm:pt modelId="{50B54997-AB58-4BAB-B913-E83E861D5634}" type="pres">
      <dgm:prSet presAssocID="{4647A023-4FB9-4BC0-9379-0DD4DBD792DA}" presName="hierRoot4" presStyleCnt="0"/>
      <dgm:spPr/>
      <dgm:t>
        <a:bodyPr/>
        <a:lstStyle/>
        <a:p>
          <a:endParaRPr lang="en-US"/>
        </a:p>
      </dgm:t>
    </dgm:pt>
    <dgm:pt modelId="{2CD7B9BE-DB04-4D33-9463-D4C43FB9E28D}" type="pres">
      <dgm:prSet presAssocID="{4647A023-4FB9-4BC0-9379-0DD4DBD792DA}" presName="composite4" presStyleCnt="0"/>
      <dgm:spPr/>
      <dgm:t>
        <a:bodyPr/>
        <a:lstStyle/>
        <a:p>
          <a:endParaRPr lang="en-US"/>
        </a:p>
      </dgm:t>
    </dgm:pt>
    <dgm:pt modelId="{14DC341F-4EC8-45F8-9E15-60A08E5CA5B5}" type="pres">
      <dgm:prSet presAssocID="{4647A023-4FB9-4BC0-9379-0DD4DBD792DA}" presName="background4" presStyleLbl="node4" presStyleIdx="16" presStyleCnt="19"/>
      <dgm:spPr/>
      <dgm:t>
        <a:bodyPr/>
        <a:lstStyle/>
        <a:p>
          <a:endParaRPr lang="en-US"/>
        </a:p>
      </dgm:t>
    </dgm:pt>
    <dgm:pt modelId="{1C60D6C2-967E-499A-B68B-EAD74B239DA5}" type="pres">
      <dgm:prSet presAssocID="{4647A023-4FB9-4BC0-9379-0DD4DBD792DA}" presName="text4" presStyleLbl="fgAcc4" presStyleIdx="16" presStyleCnt="19" custScaleX="140552" custScaleY="1344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83AC8A5-F719-42A9-A6D2-0F8769A622F1}" type="pres">
      <dgm:prSet presAssocID="{4647A023-4FB9-4BC0-9379-0DD4DBD792DA}" presName="hierChild5" presStyleCnt="0"/>
      <dgm:spPr/>
      <dgm:t>
        <a:bodyPr/>
        <a:lstStyle/>
        <a:p>
          <a:endParaRPr lang="en-US"/>
        </a:p>
      </dgm:t>
    </dgm:pt>
    <dgm:pt modelId="{03A2999D-5EB2-4A7E-AD45-0FEDFA146181}" type="pres">
      <dgm:prSet presAssocID="{2E0CC114-3A6E-4248-966F-AE33475DB992}" presName="Name23" presStyleLbl="parChTrans1D4" presStyleIdx="17" presStyleCnt="19"/>
      <dgm:spPr/>
      <dgm:t>
        <a:bodyPr/>
        <a:lstStyle/>
        <a:p>
          <a:endParaRPr lang="en-US"/>
        </a:p>
      </dgm:t>
    </dgm:pt>
    <dgm:pt modelId="{FD6DF493-8DFA-4A26-8634-626E75072173}" type="pres">
      <dgm:prSet presAssocID="{8918967E-F24A-4095-A24D-F75E2D9C7D15}" presName="hierRoot4" presStyleCnt="0"/>
      <dgm:spPr/>
      <dgm:t>
        <a:bodyPr/>
        <a:lstStyle/>
        <a:p>
          <a:endParaRPr lang="en-US"/>
        </a:p>
      </dgm:t>
    </dgm:pt>
    <dgm:pt modelId="{877D56F0-7171-480D-9311-5D26C78F644E}" type="pres">
      <dgm:prSet presAssocID="{8918967E-F24A-4095-A24D-F75E2D9C7D15}" presName="composite4" presStyleCnt="0"/>
      <dgm:spPr/>
      <dgm:t>
        <a:bodyPr/>
        <a:lstStyle/>
        <a:p>
          <a:endParaRPr lang="en-US"/>
        </a:p>
      </dgm:t>
    </dgm:pt>
    <dgm:pt modelId="{64AD6C6D-B5CA-49BA-BBDE-D738C865CEA2}" type="pres">
      <dgm:prSet presAssocID="{8918967E-F24A-4095-A24D-F75E2D9C7D15}" presName="background4" presStyleLbl="node4" presStyleIdx="17" presStyleCnt="19"/>
      <dgm:spPr/>
      <dgm:t>
        <a:bodyPr/>
        <a:lstStyle/>
        <a:p>
          <a:endParaRPr lang="en-US"/>
        </a:p>
      </dgm:t>
    </dgm:pt>
    <dgm:pt modelId="{4B518A40-9974-4157-8B98-3CEFBA5D6227}" type="pres">
      <dgm:prSet presAssocID="{8918967E-F24A-4095-A24D-F75E2D9C7D15}" presName="text4" presStyleLbl="fgAcc4" presStyleIdx="17" presStyleCnt="19" custScaleX="140424" custScaleY="1568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D0FE32-CB63-46E1-AD35-55C38D628EFE}" type="pres">
      <dgm:prSet presAssocID="{8918967E-F24A-4095-A24D-F75E2D9C7D15}" presName="hierChild5" presStyleCnt="0"/>
      <dgm:spPr/>
      <dgm:t>
        <a:bodyPr/>
        <a:lstStyle/>
        <a:p>
          <a:endParaRPr lang="en-US"/>
        </a:p>
      </dgm:t>
    </dgm:pt>
    <dgm:pt modelId="{CF4BDAFB-F7D4-40F7-8CDA-C1A06B02B307}" type="pres">
      <dgm:prSet presAssocID="{2F2AB67B-06FD-4927-B51C-887C082F8B61}" presName="Name23" presStyleLbl="parChTrans1D4" presStyleIdx="18" presStyleCnt="19"/>
      <dgm:spPr/>
      <dgm:t>
        <a:bodyPr/>
        <a:lstStyle/>
        <a:p>
          <a:endParaRPr lang="en-US"/>
        </a:p>
      </dgm:t>
    </dgm:pt>
    <dgm:pt modelId="{64E2B186-98FF-4F2D-8E58-E9223E875F3C}" type="pres">
      <dgm:prSet presAssocID="{703A30C6-2473-4CD3-BBB7-AF64007D9322}" presName="hierRoot4" presStyleCnt="0"/>
      <dgm:spPr/>
      <dgm:t>
        <a:bodyPr/>
        <a:lstStyle/>
        <a:p>
          <a:endParaRPr lang="en-US"/>
        </a:p>
      </dgm:t>
    </dgm:pt>
    <dgm:pt modelId="{0AF69766-727D-4B74-8B2B-31F35237E26F}" type="pres">
      <dgm:prSet presAssocID="{703A30C6-2473-4CD3-BBB7-AF64007D9322}" presName="composite4" presStyleCnt="0"/>
      <dgm:spPr/>
      <dgm:t>
        <a:bodyPr/>
        <a:lstStyle/>
        <a:p>
          <a:endParaRPr lang="en-US"/>
        </a:p>
      </dgm:t>
    </dgm:pt>
    <dgm:pt modelId="{2720FD37-79D1-4827-8590-67C8EE612413}" type="pres">
      <dgm:prSet presAssocID="{703A30C6-2473-4CD3-BBB7-AF64007D9322}" presName="background4" presStyleLbl="node4" presStyleIdx="18" presStyleCnt="19"/>
      <dgm:spPr/>
      <dgm:t>
        <a:bodyPr/>
        <a:lstStyle/>
        <a:p>
          <a:endParaRPr lang="en-US"/>
        </a:p>
      </dgm:t>
    </dgm:pt>
    <dgm:pt modelId="{BB600D59-EA69-4808-8FC6-B02B1B5929E0}" type="pres">
      <dgm:prSet presAssocID="{703A30C6-2473-4CD3-BBB7-AF64007D9322}" presName="text4" presStyleLbl="fgAcc4" presStyleIdx="18" presStyleCnt="19" custScaleX="140552" custScaleY="1404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F039DA3-2CC2-4BC2-B20F-2BBEC36367FB}" type="pres">
      <dgm:prSet presAssocID="{703A30C6-2473-4CD3-BBB7-AF64007D9322}" presName="hierChild5" presStyleCnt="0"/>
      <dgm:spPr/>
      <dgm:t>
        <a:bodyPr/>
        <a:lstStyle/>
        <a:p>
          <a:endParaRPr lang="en-US"/>
        </a:p>
      </dgm:t>
    </dgm:pt>
  </dgm:ptLst>
  <dgm:cxnLst>
    <dgm:cxn modelId="{56FACF1E-407F-4A96-BA84-879861641D8B}" srcId="{8BB1176C-9675-4D91-BBC6-D0499B8B5721}" destId="{748E4D7E-A832-4A0A-9D5F-76C93CFFE75E}" srcOrd="0" destOrd="0" parTransId="{51B560DA-1A2B-434D-B523-A955BD9920D6}" sibTransId="{CB6FE4D7-80D0-49D2-9517-BEBAA9EED9F1}"/>
    <dgm:cxn modelId="{3CE2D809-F302-4B58-BB83-9451A46DCFA9}" srcId="{926C0C63-491E-4928-B4E6-356A893D21C0}" destId="{2E73BAE7-DFD4-46BD-8C7B-A0D6A1BDE56F}" srcOrd="0" destOrd="0" parTransId="{448D62D5-4CF6-4CD4-92FE-71C87E6D3FA1}" sibTransId="{30CF8219-13BC-4921-ABCE-BE96C826AA2B}"/>
    <dgm:cxn modelId="{107B6181-490C-4458-A577-940833D9691C}" srcId="{481E655A-B40F-46E2-A834-45841718B501}" destId="{D00C7FB7-9D29-410B-8407-0CC77FAB8F57}" srcOrd="0" destOrd="0" parTransId="{57B520E8-E638-41AD-913E-B16D7108DD73}" sibTransId="{218CF5FA-15AD-473F-BC27-E968762DDCB3}"/>
    <dgm:cxn modelId="{166D4D8A-C593-41D8-AD6C-8AE1E9FBB631}" type="presOf" srcId="{3EFDE4D7-5B11-491B-BD9F-10AE08AD806E}" destId="{693F7B97-ECFB-4C35-8E9A-B6BE2461AEE5}" srcOrd="0" destOrd="0" presId="urn:microsoft.com/office/officeart/2005/8/layout/hierarchy1"/>
    <dgm:cxn modelId="{6E905D23-D67F-40F4-958D-201FC79D2FC0}" type="presOf" srcId="{AE00548F-BFAB-4AFE-A724-7AF76A0D1CA9}" destId="{77F70287-0995-4B1B-AB30-08681F78E913}" srcOrd="0" destOrd="0" presId="urn:microsoft.com/office/officeart/2005/8/layout/hierarchy1"/>
    <dgm:cxn modelId="{B10DA8E2-86BD-44A7-AC3E-FD3E79C14B01}" type="presOf" srcId="{926C0C63-491E-4928-B4E6-356A893D21C0}" destId="{F1C89F69-6654-47AE-B406-2E787616A764}" srcOrd="0" destOrd="0" presId="urn:microsoft.com/office/officeart/2005/8/layout/hierarchy1"/>
    <dgm:cxn modelId="{23CF13EB-E1E6-4DB4-B5C4-AAA23E88FFDF}" type="presOf" srcId="{C420F8D6-1BEF-44DF-9626-C7F74A37DC01}" destId="{1E1BC8CD-CEB8-4C22-98C6-8D743E3E0C66}" srcOrd="0" destOrd="0" presId="urn:microsoft.com/office/officeart/2005/8/layout/hierarchy1"/>
    <dgm:cxn modelId="{C1C4C1F0-4CCE-46B5-A319-9E7A687CFE66}" srcId="{894C5297-9FC5-4394-BA1C-5AF7FBE4EFD6}" destId="{5B1B5665-56D5-4466-ABEA-1D650AFCEE96}" srcOrd="0" destOrd="0" parTransId="{EDB8634D-9C6C-4D70-86CD-394200B2A7B7}" sibTransId="{2B93E2EA-B134-4119-9E2C-F2D12DA90E86}"/>
    <dgm:cxn modelId="{8A8678C2-16F2-413A-823D-B4FAF1534230}" type="presOf" srcId="{E48C847E-E653-4BA5-AA41-5F5894C24AB8}" destId="{3815D986-9C40-43B1-A16F-01D2CEFAF233}" srcOrd="0" destOrd="0" presId="urn:microsoft.com/office/officeart/2005/8/layout/hierarchy1"/>
    <dgm:cxn modelId="{A5C43C1E-C27C-4D77-980A-BE6B0BE1CE79}" type="presOf" srcId="{AF3126D8-5CA3-41E1-B9DF-33F0498978F3}" destId="{7BF7E00A-2D43-46DE-BD01-48A440B4D869}" srcOrd="0" destOrd="0" presId="urn:microsoft.com/office/officeart/2005/8/layout/hierarchy1"/>
    <dgm:cxn modelId="{53406ECB-009A-4216-ABDB-DFA3B564C2EF}" srcId="{AE00548F-BFAB-4AFE-A724-7AF76A0D1CA9}" destId="{894C5297-9FC5-4394-BA1C-5AF7FBE4EFD6}" srcOrd="0" destOrd="0" parTransId="{DEEE8170-2660-487E-9CDC-8D3EEAAEF16D}" sibTransId="{3668361B-138C-4CA6-BA56-DCE5617FF99B}"/>
    <dgm:cxn modelId="{1C1FEF2C-87A7-4D73-B257-9E70951F5E9D}" type="presOf" srcId="{51B560DA-1A2B-434D-B523-A955BD9920D6}" destId="{A5667918-8684-4013-A305-E2C1E5349489}" srcOrd="0" destOrd="0" presId="urn:microsoft.com/office/officeart/2005/8/layout/hierarchy1"/>
    <dgm:cxn modelId="{D5458D42-9611-4B58-BD54-981C64359B21}" type="presOf" srcId="{FE103163-ADAC-4484-A374-AA1C7729820C}" destId="{43151E10-0369-4158-B4A9-0FF3351E7354}" srcOrd="0" destOrd="0" presId="urn:microsoft.com/office/officeart/2005/8/layout/hierarchy1"/>
    <dgm:cxn modelId="{D752E9DB-F70C-4834-9C84-926BAB09BD0C}" type="presOf" srcId="{D341D551-D046-45E8-8319-2B76AAAEDBC7}" destId="{0534B724-9B02-492E-987B-E668D13AD19C}" srcOrd="0" destOrd="0" presId="urn:microsoft.com/office/officeart/2005/8/layout/hierarchy1"/>
    <dgm:cxn modelId="{F0E9F942-1C9D-49C5-B353-2E38DD6A97D5}" srcId="{D0E1725B-2981-457B-9FDE-0CE2C924B271}" destId="{AF3126D8-5CA3-41E1-B9DF-33F0498978F3}" srcOrd="0" destOrd="0" parTransId="{2214FAD3-D748-424A-92D7-8491B3AD3BC2}" sibTransId="{1D1841B8-3E23-40D0-BD75-079E204DCEB8}"/>
    <dgm:cxn modelId="{FF49C6F7-266E-4E7C-9E4B-4DAE95E9B78C}" type="presOf" srcId="{913641CF-3EB5-439E-8202-77E7BF90487D}" destId="{5F0409DF-F000-46FB-AD38-5BE75EF66320}" srcOrd="0" destOrd="0" presId="urn:microsoft.com/office/officeart/2005/8/layout/hierarchy1"/>
    <dgm:cxn modelId="{92E0C7F6-CCF0-4689-B93D-A4F7C98C17C4}" srcId="{95E22409-586F-4C1E-A09C-054C46B813CD}" destId="{967D89EF-F13E-470E-A51A-535FCA4649B2}" srcOrd="0" destOrd="0" parTransId="{79F08A00-464E-4FF6-9A36-AFB709585519}" sibTransId="{C945A0A7-F445-491F-BFB9-3A7473DB84FB}"/>
    <dgm:cxn modelId="{6FAD06D9-8A03-4ED1-B22D-6AF760D601BE}" type="presOf" srcId="{448D62D5-4CF6-4CD4-92FE-71C87E6D3FA1}" destId="{765333D9-A4CE-4CB8-B528-7A733634E883}" srcOrd="0" destOrd="0" presId="urn:microsoft.com/office/officeart/2005/8/layout/hierarchy1"/>
    <dgm:cxn modelId="{8C52365F-E052-44B6-A928-6C3592652D99}" srcId="{8EDE5DDF-93E5-4947-A3B8-FA00C90B41B2}" destId="{B7D14DD7-DDAD-4B04-B7DC-56B089D07654}" srcOrd="0" destOrd="0" parTransId="{68578BC5-7ED8-480D-8FA3-2ED9E9D221C5}" sibTransId="{CCE5F2E1-AD29-4965-88A1-3B62782F6576}"/>
    <dgm:cxn modelId="{0F9FA7C6-9857-4DEB-BE89-831AA377A8AC}" type="presOf" srcId="{8918967E-F24A-4095-A24D-F75E2D9C7D15}" destId="{4B518A40-9974-4157-8B98-3CEFBA5D6227}" srcOrd="0" destOrd="0" presId="urn:microsoft.com/office/officeart/2005/8/layout/hierarchy1"/>
    <dgm:cxn modelId="{7CB530FA-3D4B-4BF9-BBB8-7A0CCDC25F87}" type="presOf" srcId="{BD6C1CC6-7864-49BA-A564-AF47FA3AD8EC}" destId="{5584D16C-67F0-46B1-BF00-7B00D2E129C3}" srcOrd="0" destOrd="0" presId="urn:microsoft.com/office/officeart/2005/8/layout/hierarchy1"/>
    <dgm:cxn modelId="{228D6E17-6837-4F6A-AEF0-6F4ABC5AF1A0}" type="presOf" srcId="{EEE88884-288E-48F7-BC8C-93E95AF43CA2}" destId="{05D096DD-165B-4FBF-9C9B-02244CA053F3}" srcOrd="0" destOrd="0" presId="urn:microsoft.com/office/officeart/2005/8/layout/hierarchy1"/>
    <dgm:cxn modelId="{6BF757E2-D263-4F51-B0C1-4D7113341F68}" type="presOf" srcId="{DEEE8170-2660-487E-9CDC-8D3EEAAEF16D}" destId="{01C3C475-40C9-4C3B-A74C-C4880CADA55C}" srcOrd="0" destOrd="0" presId="urn:microsoft.com/office/officeart/2005/8/layout/hierarchy1"/>
    <dgm:cxn modelId="{572FE5C4-54B8-4326-8151-7A85972016E4}" type="presOf" srcId="{775D1A4C-89CE-4F1F-8027-D73332D60F05}" destId="{BBD94CC8-E3CB-4EE0-8A7D-9191B9AE9B49}" srcOrd="0" destOrd="0" presId="urn:microsoft.com/office/officeart/2005/8/layout/hierarchy1"/>
    <dgm:cxn modelId="{A04689E2-8428-4E4C-B8CB-395A0739B2A5}" type="presOf" srcId="{B83CAC45-47D1-484B-BBCB-F6F93883AB29}" destId="{2934372A-D880-4556-BC15-0F76376A5EC2}" srcOrd="0" destOrd="0" presId="urn:microsoft.com/office/officeart/2005/8/layout/hierarchy1"/>
    <dgm:cxn modelId="{B8291221-CB03-4FED-9215-4FDE33BF93A3}" type="presOf" srcId="{49910F12-55BA-4D18-BEBD-7C3F5A2F185A}" destId="{C90AD484-C2F9-40BA-A634-2E66B314DEAE}" srcOrd="0" destOrd="0" presId="urn:microsoft.com/office/officeart/2005/8/layout/hierarchy1"/>
    <dgm:cxn modelId="{9094AA31-FC55-4BD2-A375-F1DC733813AF}" srcId="{AF3126D8-5CA3-41E1-B9DF-33F0498978F3}" destId="{D341D551-D046-45E8-8319-2B76AAAEDBC7}" srcOrd="0" destOrd="0" parTransId="{AE8E76D5-CCC1-41A3-8B03-12F4175FDEBB}" sibTransId="{6949DB77-5BEE-4722-8A66-BB0874AE2AA8}"/>
    <dgm:cxn modelId="{A7988802-18C3-46DE-A2C3-58C0764F6558}" type="presOf" srcId="{68578BC5-7ED8-480D-8FA3-2ED9E9D221C5}" destId="{A01073FB-7E21-47DD-A2FD-27E105BE7A41}" srcOrd="0" destOrd="0" presId="urn:microsoft.com/office/officeart/2005/8/layout/hierarchy1"/>
    <dgm:cxn modelId="{BC337F1E-4E22-4CB2-826F-1EE66A7C846E}" srcId="{D0E1725B-2981-457B-9FDE-0CE2C924B271}" destId="{8BB1176C-9675-4D91-BBC6-D0499B8B5721}" srcOrd="1" destOrd="0" parTransId="{49910F12-55BA-4D18-BEBD-7C3F5A2F185A}" sibTransId="{6BDDE77A-7742-46DA-8689-DDD9271B7998}"/>
    <dgm:cxn modelId="{8E1D4EC6-FEB4-4798-B3D5-5FDEE9D3D10F}" type="presOf" srcId="{7E02477E-273E-4A21-8405-C83E917B5F0E}" destId="{BE5BC7EB-28FB-430E-8967-95312929302C}" srcOrd="0" destOrd="0" presId="urn:microsoft.com/office/officeart/2005/8/layout/hierarchy1"/>
    <dgm:cxn modelId="{54DEDF63-2A37-4761-BDA0-05D9806A52F9}" type="presOf" srcId="{8818F5A9-03C8-4967-A4A0-98F44A642B15}" destId="{1162626E-5C5B-4D45-BBB2-591980B8E073}" srcOrd="0" destOrd="0" presId="urn:microsoft.com/office/officeart/2005/8/layout/hierarchy1"/>
    <dgm:cxn modelId="{24F565EE-0D84-4CD8-BA5D-7600A8D3930A}" type="presOf" srcId="{F880248E-C19A-4050-A745-423022C9A661}" destId="{68F86353-C80C-4422-9F27-1C651BC65055}" srcOrd="0" destOrd="0" presId="urn:microsoft.com/office/officeart/2005/8/layout/hierarchy1"/>
    <dgm:cxn modelId="{A649F64E-B8C9-488B-A551-86CA6D06160B}" type="presOf" srcId="{2E73BAE7-DFD4-46BD-8C7B-A0D6A1BDE56F}" destId="{63F769B5-EEAA-4B44-A160-EFAED8E73F25}" srcOrd="0" destOrd="0" presId="urn:microsoft.com/office/officeart/2005/8/layout/hierarchy1"/>
    <dgm:cxn modelId="{CD2C4457-B90F-40BB-891A-91C5975A2E57}" type="presOf" srcId="{2F2AB67B-06FD-4927-B51C-887C082F8B61}" destId="{CF4BDAFB-F7D4-40F7-8CDA-C1A06B02B307}" srcOrd="0" destOrd="0" presId="urn:microsoft.com/office/officeart/2005/8/layout/hierarchy1"/>
    <dgm:cxn modelId="{9892BCED-866D-4960-BA1E-CCCD8B1FCB7D}" type="presOf" srcId="{D00C7FB7-9D29-410B-8407-0CC77FAB8F57}" destId="{74C55616-01EF-4A93-B423-7335B6255C2A}" srcOrd="0" destOrd="0" presId="urn:microsoft.com/office/officeart/2005/8/layout/hierarchy1"/>
    <dgm:cxn modelId="{366F5172-1DF4-4B34-9A6B-E0FF4EB6043D}" type="presOf" srcId="{EFC32054-CA35-4BA0-AF75-B99123292A46}" destId="{CA6B619E-1C28-4603-9F67-3006B6D43249}" srcOrd="0" destOrd="0" presId="urn:microsoft.com/office/officeart/2005/8/layout/hierarchy1"/>
    <dgm:cxn modelId="{9FD62863-C394-4142-9FEA-EE54102A4311}" srcId="{775D1A4C-89CE-4F1F-8027-D73332D60F05}" destId="{926C0C63-491E-4928-B4E6-356A893D21C0}" srcOrd="1" destOrd="0" parTransId="{913641CF-3EB5-439E-8202-77E7BF90487D}" sibTransId="{DA418DFF-3012-4D80-AA34-14C705D50D5D}"/>
    <dgm:cxn modelId="{5D3801E9-066D-4DF8-A29D-31AB7D312BFE}" srcId="{8918967E-F24A-4095-A24D-F75E2D9C7D15}" destId="{703A30C6-2473-4CD3-BBB7-AF64007D9322}" srcOrd="0" destOrd="0" parTransId="{2F2AB67B-06FD-4927-B51C-887C082F8B61}" sibTransId="{8120506B-2111-488B-8CE3-E885AC8618BA}"/>
    <dgm:cxn modelId="{F73F075D-01B0-45D7-80B6-F1B4CE3300FC}" type="presOf" srcId="{4647A023-4FB9-4BC0-9379-0DD4DBD792DA}" destId="{1C60D6C2-967E-499A-B68B-EAD74B239DA5}" srcOrd="0" destOrd="0" presId="urn:microsoft.com/office/officeart/2005/8/layout/hierarchy1"/>
    <dgm:cxn modelId="{A5D4F043-277B-4B20-A8A1-B710B82FB43C}" type="presOf" srcId="{57B520E8-E638-41AD-913E-B16D7108DD73}" destId="{2A0EDB87-3F96-457B-BD46-2958EEC4F299}" srcOrd="0" destOrd="0" presId="urn:microsoft.com/office/officeart/2005/8/layout/hierarchy1"/>
    <dgm:cxn modelId="{10CCA445-F3E8-47A2-BA8D-D65BF8AC0ECB}" type="presOf" srcId="{EDB8634D-9C6C-4D70-86CD-394200B2A7B7}" destId="{BEAE617F-4D38-43C7-BB85-0ADEFBE3AB4B}" srcOrd="0" destOrd="0" presId="urn:microsoft.com/office/officeart/2005/8/layout/hierarchy1"/>
    <dgm:cxn modelId="{4F2D284D-3D6B-4176-9F96-8C9BC7141FDB}" type="presOf" srcId="{4066E6B9-1B6C-4D23-96FE-40B8D937D4A4}" destId="{B068DADA-D470-4480-A6BB-7BB709C00998}" srcOrd="0" destOrd="0" presId="urn:microsoft.com/office/officeart/2005/8/layout/hierarchy1"/>
    <dgm:cxn modelId="{60E432D4-2F44-4D3C-ADCF-F5B60974CFFF}" type="presOf" srcId="{3A4DB298-5682-4FF3-97EC-702BC632CBD1}" destId="{E29D916E-C72A-405A-97BA-A6241AA42F99}" srcOrd="0" destOrd="0" presId="urn:microsoft.com/office/officeart/2005/8/layout/hierarchy1"/>
    <dgm:cxn modelId="{BF2D9F84-6481-4F6F-9ACC-558C17DD8813}" srcId="{2E73BAE7-DFD4-46BD-8C7B-A0D6A1BDE56F}" destId="{4647A023-4FB9-4BC0-9379-0DD4DBD792DA}" srcOrd="0" destOrd="0" parTransId="{FE103163-ADAC-4484-A374-AA1C7729820C}" sibTransId="{613C8ACB-5C33-435E-A043-5D08467DAAB3}"/>
    <dgm:cxn modelId="{91B8C0AF-76F5-4D60-A411-D1771420A256}" srcId="{D341D551-D046-45E8-8319-2B76AAAEDBC7}" destId="{E48C847E-E653-4BA5-AA41-5F5894C24AB8}" srcOrd="0" destOrd="0" parTransId="{460CAC63-44AB-4109-A397-88AA7D5340CC}" sibTransId="{2763C7F3-8D1D-4A12-87F6-6BA96FF428E4}"/>
    <dgm:cxn modelId="{03D2D6BE-0AD8-4E24-B2CB-84C514D9BF60}" type="presOf" srcId="{894C5297-9FC5-4394-BA1C-5AF7FBE4EFD6}" destId="{953DA462-B373-48C8-AFB0-73C853EFA1A2}" srcOrd="0" destOrd="0" presId="urn:microsoft.com/office/officeart/2005/8/layout/hierarchy1"/>
    <dgm:cxn modelId="{7462495E-A45A-4E63-9BEB-1FA312061876}" type="presOf" srcId="{79F08A00-464E-4FF6-9A36-AFB709585519}" destId="{7E2DAFC8-0ACE-4BF2-8CC8-77CFA6524AD5}" srcOrd="0" destOrd="0" presId="urn:microsoft.com/office/officeart/2005/8/layout/hierarchy1"/>
    <dgm:cxn modelId="{A329198E-C6CB-43D1-9E9F-234FC12488AD}" srcId="{4066E6B9-1B6C-4D23-96FE-40B8D937D4A4}" destId="{95E22409-586F-4C1E-A09C-054C46B813CD}" srcOrd="1" destOrd="0" parTransId="{BD6C1CC6-7864-49BA-A564-AF47FA3AD8EC}" sibTransId="{FD7C2FD3-5991-4F4D-9A91-682509DCFBAA}"/>
    <dgm:cxn modelId="{E0B9562F-9D81-426D-B091-FD454059DC2F}" type="presOf" srcId="{13E83A60-7B59-4111-B46B-73E1C36EF32E}" destId="{C6051A53-C6D9-4E29-93AA-84C146519FFE}" srcOrd="0" destOrd="0" presId="urn:microsoft.com/office/officeart/2005/8/layout/hierarchy1"/>
    <dgm:cxn modelId="{5B86F588-AEF0-4AF1-90C9-86B3D9207368}" type="presOf" srcId="{8BB1176C-9675-4D91-BBC6-D0499B8B5721}" destId="{0A1FCD90-2AA1-4B5E-A9B7-5BA3CDE1B94F}" srcOrd="0" destOrd="0" presId="urn:microsoft.com/office/officeart/2005/8/layout/hierarchy1"/>
    <dgm:cxn modelId="{1EE5CAAA-C2F6-4EA2-A6DD-C5D5BC4E85F2}" type="presOf" srcId="{5B1B5665-56D5-4466-ABEA-1D650AFCEE96}" destId="{8849247B-217C-499A-95F3-5E03C77B62EE}" srcOrd="0" destOrd="0" presId="urn:microsoft.com/office/officeart/2005/8/layout/hierarchy1"/>
    <dgm:cxn modelId="{151A379F-BD60-4776-89A6-43C4380DF0C1}" srcId="{B7D14DD7-DDAD-4B04-B7DC-56B089D07654}" destId="{F880248E-C19A-4050-A745-423022C9A661}" srcOrd="0" destOrd="0" parTransId="{EFC32054-CA35-4BA0-AF75-B99123292A46}" sibTransId="{5F43D68A-4857-40F2-8B31-1D6BE657334C}"/>
    <dgm:cxn modelId="{58205D6A-7AEA-4DE5-94C7-30421C2558F8}" srcId="{3EFDE4D7-5B11-491B-BD9F-10AE08AD806E}" destId="{8EDE5DDF-93E5-4947-A3B8-FA00C90B41B2}" srcOrd="0" destOrd="0" parTransId="{8818F5A9-03C8-4967-A4A0-98F44A642B15}" sibTransId="{747EAEC7-543D-4E8D-9F38-72B519985734}"/>
    <dgm:cxn modelId="{59BF93BC-D110-437C-8067-940E567073ED}" type="presOf" srcId="{460CAC63-44AB-4109-A397-88AA7D5340CC}" destId="{F9BE7140-4405-4686-A0AD-BF078DBA2C72}" srcOrd="0" destOrd="0" presId="urn:microsoft.com/office/officeart/2005/8/layout/hierarchy1"/>
    <dgm:cxn modelId="{523252C1-4171-4977-9BFD-3177D4B32E2D}" type="presOf" srcId="{481E655A-B40F-46E2-A834-45841718B501}" destId="{D247B80A-9A2C-455E-9BDE-288D469C8075}" srcOrd="0" destOrd="0" presId="urn:microsoft.com/office/officeart/2005/8/layout/hierarchy1"/>
    <dgm:cxn modelId="{ADE1B3A1-D1EE-4260-AFDE-A9B8F562D9C8}" srcId="{D00C7FB7-9D29-410B-8407-0CC77FAB8F57}" destId="{7E02477E-273E-4A21-8405-C83E917B5F0E}" srcOrd="0" destOrd="0" parTransId="{C420F8D6-1BEF-44DF-9626-C7F74A37DC01}" sibTransId="{32114A3C-7C9C-4580-A19D-A04959ADDB11}"/>
    <dgm:cxn modelId="{95E52DAE-EE67-4FC4-A9C9-5F15D0A1C8B8}" type="presOf" srcId="{748E4D7E-A832-4A0A-9D5F-76C93CFFE75E}" destId="{1F87F7DD-4339-4080-AACA-7B3E89990F8F}" srcOrd="0" destOrd="0" presId="urn:microsoft.com/office/officeart/2005/8/layout/hierarchy1"/>
    <dgm:cxn modelId="{D08C2E6A-8CB2-4B9E-B6DD-6DF209106758}" srcId="{775D1A4C-89CE-4F1F-8027-D73332D60F05}" destId="{4066E6B9-1B6C-4D23-96FE-40B8D937D4A4}" srcOrd="0" destOrd="0" parTransId="{EEE88884-288E-48F7-BC8C-93E95AF43CA2}" sibTransId="{78704B59-6641-4EC7-AF20-F82EAF5500DA}"/>
    <dgm:cxn modelId="{DD0CCF81-55A8-4FF7-91EB-335959DB15B8}" type="presOf" srcId="{703A30C6-2473-4CD3-BBB7-AF64007D9322}" destId="{BB600D59-EA69-4808-8FC6-B02B1B5929E0}" srcOrd="0" destOrd="0" presId="urn:microsoft.com/office/officeart/2005/8/layout/hierarchy1"/>
    <dgm:cxn modelId="{C0660089-9B4D-4AF3-A8E8-C101283B2734}" srcId="{4066E6B9-1B6C-4D23-96FE-40B8D937D4A4}" destId="{D0E1725B-2981-457B-9FDE-0CE2C924B271}" srcOrd="0" destOrd="0" parTransId="{B83CAC45-47D1-484B-BBCB-F6F93883AB29}" sibTransId="{7ACBD24B-7BF0-4219-9FDF-5782A67A7967}"/>
    <dgm:cxn modelId="{2D5BF8FA-19CF-40C7-A435-F7A4A243A8A0}" type="presOf" srcId="{AE8E76D5-CCC1-41A3-8B03-12F4175FDEBB}" destId="{7060A4D5-4CDD-4922-9BC6-98647F343E6D}" srcOrd="0" destOrd="0" presId="urn:microsoft.com/office/officeart/2005/8/layout/hierarchy1"/>
    <dgm:cxn modelId="{3B58C1C0-E4AA-4196-8965-D36304607010}" srcId="{748E4D7E-A832-4A0A-9D5F-76C93CFFE75E}" destId="{481E655A-B40F-46E2-A834-45841718B501}" srcOrd="0" destOrd="0" parTransId="{13E83A60-7B59-4111-B46B-73E1C36EF32E}" sibTransId="{10A34F0F-DBA5-4208-916E-97B70C875FB7}"/>
    <dgm:cxn modelId="{2CB68FFE-343C-4865-9571-2802E18FD87B}" type="presOf" srcId="{B7D14DD7-DDAD-4B04-B7DC-56B089D07654}" destId="{5C1D632E-5372-4C74-A1E8-214235A1469A}" srcOrd="0" destOrd="0" presId="urn:microsoft.com/office/officeart/2005/8/layout/hierarchy1"/>
    <dgm:cxn modelId="{5CE76607-26B3-4270-A8AA-6871765D702B}" type="presOf" srcId="{0BF3B825-B757-4814-A443-E1FEF26C5274}" destId="{E9E86D3E-46F8-440E-A55B-ECD2A6CB4937}" srcOrd="0" destOrd="0" presId="urn:microsoft.com/office/officeart/2005/8/layout/hierarchy1"/>
    <dgm:cxn modelId="{C9F6636D-8A43-4815-8B82-9458FAD29BD4}" type="presOf" srcId="{95E22409-586F-4C1E-A09C-054C46B813CD}" destId="{204DF205-4441-4BA3-AA96-2534C904BC02}" srcOrd="0" destOrd="0" presId="urn:microsoft.com/office/officeart/2005/8/layout/hierarchy1"/>
    <dgm:cxn modelId="{D3EAAA59-8276-4AFD-9A2C-8ABCA416A3F8}" type="presOf" srcId="{8EDE5DDF-93E5-4947-A3B8-FA00C90B41B2}" destId="{67A50433-C64E-45F4-A585-7CEFA852E97C}" srcOrd="0" destOrd="0" presId="urn:microsoft.com/office/officeart/2005/8/layout/hierarchy1"/>
    <dgm:cxn modelId="{37F0956C-B4B4-4869-BEA9-1B662E8B22BE}" srcId="{967D89EF-F13E-470E-A51A-535FCA4649B2}" destId="{AE00548F-BFAB-4AFE-A724-7AF76A0D1CA9}" srcOrd="0" destOrd="0" parTransId="{0BF3B825-B757-4814-A443-E1FEF26C5274}" sibTransId="{58F79221-1103-4840-BB18-88C7759C12A6}"/>
    <dgm:cxn modelId="{BB1F86BD-DC0D-4448-908A-C4E9A853D19C}" srcId="{D0E1725B-2981-457B-9FDE-0CE2C924B271}" destId="{3EFDE4D7-5B11-491B-BD9F-10AE08AD806E}" srcOrd="2" destOrd="0" parTransId="{3A4DB298-5682-4FF3-97EC-702BC632CBD1}" sibTransId="{5160C1E4-EC75-4836-87DA-052B3DA9F1D9}"/>
    <dgm:cxn modelId="{F020914B-3147-41E3-A1EC-50FED989EED4}" srcId="{36BB390B-75C5-4DAC-B548-39F50A09122A}" destId="{775D1A4C-89CE-4F1F-8027-D73332D60F05}" srcOrd="0" destOrd="0" parTransId="{3B151818-35B8-442B-B8E0-6E1D848ABB64}" sibTransId="{2E0DA5D1-DD2C-4FA7-8819-A7A47CC69DE4}"/>
    <dgm:cxn modelId="{2CE0D920-36AF-4355-86CE-0DC7F98A9782}" type="presOf" srcId="{2214FAD3-D748-424A-92D7-8491B3AD3BC2}" destId="{C3E22686-D19E-4CB5-878B-A4ED36319A1B}" srcOrd="0" destOrd="0" presId="urn:microsoft.com/office/officeart/2005/8/layout/hierarchy1"/>
    <dgm:cxn modelId="{CAC4C66C-7030-446E-BDD1-94CDD19C0AD6}" type="presOf" srcId="{967D89EF-F13E-470E-A51A-535FCA4649B2}" destId="{7B3D4B58-93A6-46CB-A1C0-5C0AAC4A0130}" srcOrd="0" destOrd="0" presId="urn:microsoft.com/office/officeart/2005/8/layout/hierarchy1"/>
    <dgm:cxn modelId="{BA92874A-31E3-40BB-BFD6-39358FB28E71}" srcId="{4647A023-4FB9-4BC0-9379-0DD4DBD792DA}" destId="{8918967E-F24A-4095-A24D-F75E2D9C7D15}" srcOrd="0" destOrd="0" parTransId="{2E0CC114-3A6E-4248-966F-AE33475DB992}" sibTransId="{9028448C-EB4D-4925-8112-67647F24655B}"/>
    <dgm:cxn modelId="{63FB93DC-D8C7-4C9A-AD50-C5EBBFB634DB}" type="presOf" srcId="{D0E1725B-2981-457B-9FDE-0CE2C924B271}" destId="{D65F5DBD-3A41-4D59-AF88-717169972541}" srcOrd="0" destOrd="0" presId="urn:microsoft.com/office/officeart/2005/8/layout/hierarchy1"/>
    <dgm:cxn modelId="{E11D2333-410E-4170-A293-D9F2BDFA1104}" type="presOf" srcId="{2E0CC114-3A6E-4248-966F-AE33475DB992}" destId="{03A2999D-5EB2-4A7E-AD45-0FEDFA146181}" srcOrd="0" destOrd="0" presId="urn:microsoft.com/office/officeart/2005/8/layout/hierarchy1"/>
    <dgm:cxn modelId="{45500CEF-E271-4E30-AE34-A9F3EC188503}" type="presOf" srcId="{36BB390B-75C5-4DAC-B548-39F50A09122A}" destId="{325F449A-8161-4377-A022-E970AF4C6BB3}" srcOrd="0" destOrd="0" presId="urn:microsoft.com/office/officeart/2005/8/layout/hierarchy1"/>
    <dgm:cxn modelId="{17017013-C54C-49C4-B15C-E1DFC06B10D2}" type="presParOf" srcId="{325F449A-8161-4377-A022-E970AF4C6BB3}" destId="{7F23EEE5-4BAA-4B80-B7BD-ABE0DEAA9D61}" srcOrd="0" destOrd="0" presId="urn:microsoft.com/office/officeart/2005/8/layout/hierarchy1"/>
    <dgm:cxn modelId="{9FB92CFD-E71A-4D3C-A7C6-13C6B137171C}" type="presParOf" srcId="{7F23EEE5-4BAA-4B80-B7BD-ABE0DEAA9D61}" destId="{A604E0CD-4464-42F8-AD31-D8696CB2EE76}" srcOrd="0" destOrd="0" presId="urn:microsoft.com/office/officeart/2005/8/layout/hierarchy1"/>
    <dgm:cxn modelId="{F057DB7B-36E4-4255-8D4E-BAE9CC75FF44}" type="presParOf" srcId="{A604E0CD-4464-42F8-AD31-D8696CB2EE76}" destId="{448F9691-EB6E-456A-A59C-FE5C8A36AC73}" srcOrd="0" destOrd="0" presId="urn:microsoft.com/office/officeart/2005/8/layout/hierarchy1"/>
    <dgm:cxn modelId="{FA63B614-90ED-4DE7-BD82-C7770A664EAF}" type="presParOf" srcId="{A604E0CD-4464-42F8-AD31-D8696CB2EE76}" destId="{BBD94CC8-E3CB-4EE0-8A7D-9191B9AE9B49}" srcOrd="1" destOrd="0" presId="urn:microsoft.com/office/officeart/2005/8/layout/hierarchy1"/>
    <dgm:cxn modelId="{4F29619E-2661-49D8-B228-4C9A03BF03BA}" type="presParOf" srcId="{7F23EEE5-4BAA-4B80-B7BD-ABE0DEAA9D61}" destId="{ECEBD3F7-BA15-4A51-BA9B-23E52DB92E8C}" srcOrd="1" destOrd="0" presId="urn:microsoft.com/office/officeart/2005/8/layout/hierarchy1"/>
    <dgm:cxn modelId="{6A9D9EF9-6EA9-4EBA-9B1E-01057A9A04F9}" type="presParOf" srcId="{ECEBD3F7-BA15-4A51-BA9B-23E52DB92E8C}" destId="{05D096DD-165B-4FBF-9C9B-02244CA053F3}" srcOrd="0" destOrd="0" presId="urn:microsoft.com/office/officeart/2005/8/layout/hierarchy1"/>
    <dgm:cxn modelId="{255B8F2C-EC6F-4B9B-ABBD-94599675D190}" type="presParOf" srcId="{ECEBD3F7-BA15-4A51-BA9B-23E52DB92E8C}" destId="{722C3B05-0BC5-44A2-8D67-329D95B39EDD}" srcOrd="1" destOrd="0" presId="urn:microsoft.com/office/officeart/2005/8/layout/hierarchy1"/>
    <dgm:cxn modelId="{7C853CDC-1155-4384-BA3B-F2DE7CE4FFA6}" type="presParOf" srcId="{722C3B05-0BC5-44A2-8D67-329D95B39EDD}" destId="{63470E44-FECF-4DB1-80B7-80AF56F5A1D7}" srcOrd="0" destOrd="0" presId="urn:microsoft.com/office/officeart/2005/8/layout/hierarchy1"/>
    <dgm:cxn modelId="{44B226EF-F328-476C-A0A9-23361354741E}" type="presParOf" srcId="{63470E44-FECF-4DB1-80B7-80AF56F5A1D7}" destId="{E85D9987-A410-4C32-AD6E-69C061A6916E}" srcOrd="0" destOrd="0" presId="urn:microsoft.com/office/officeart/2005/8/layout/hierarchy1"/>
    <dgm:cxn modelId="{123E91D7-B9C4-452F-9D1E-0F35740369AF}" type="presParOf" srcId="{63470E44-FECF-4DB1-80B7-80AF56F5A1D7}" destId="{B068DADA-D470-4480-A6BB-7BB709C00998}" srcOrd="1" destOrd="0" presId="urn:microsoft.com/office/officeart/2005/8/layout/hierarchy1"/>
    <dgm:cxn modelId="{329C6677-E611-4D83-81A2-164D2EA5871C}" type="presParOf" srcId="{722C3B05-0BC5-44A2-8D67-329D95B39EDD}" destId="{E10651A8-283A-434F-A032-4FB86444D6B7}" srcOrd="1" destOrd="0" presId="urn:microsoft.com/office/officeart/2005/8/layout/hierarchy1"/>
    <dgm:cxn modelId="{5E674140-6ECB-4973-97B4-91BE02616BE2}" type="presParOf" srcId="{E10651A8-283A-434F-A032-4FB86444D6B7}" destId="{2934372A-D880-4556-BC15-0F76376A5EC2}" srcOrd="0" destOrd="0" presId="urn:microsoft.com/office/officeart/2005/8/layout/hierarchy1"/>
    <dgm:cxn modelId="{7A80E16A-EC06-45B4-8B14-5C9806E1AA99}" type="presParOf" srcId="{E10651A8-283A-434F-A032-4FB86444D6B7}" destId="{C1F24D58-C7D0-4F60-A837-A159E4537A57}" srcOrd="1" destOrd="0" presId="urn:microsoft.com/office/officeart/2005/8/layout/hierarchy1"/>
    <dgm:cxn modelId="{BF5AA1A3-8A66-497B-AA1E-6A989FB97E86}" type="presParOf" srcId="{C1F24D58-C7D0-4F60-A837-A159E4537A57}" destId="{238CC0FD-ADC5-4A48-915B-478A46D9CD2A}" srcOrd="0" destOrd="0" presId="urn:microsoft.com/office/officeart/2005/8/layout/hierarchy1"/>
    <dgm:cxn modelId="{317C943B-A7F7-40F4-B84C-74122AA91256}" type="presParOf" srcId="{238CC0FD-ADC5-4A48-915B-478A46D9CD2A}" destId="{7EDF004F-1B9B-4AEF-9F01-E9DD6A233E29}" srcOrd="0" destOrd="0" presId="urn:microsoft.com/office/officeart/2005/8/layout/hierarchy1"/>
    <dgm:cxn modelId="{D82BE3D4-34CA-4A9E-9742-070776A4D49E}" type="presParOf" srcId="{238CC0FD-ADC5-4A48-915B-478A46D9CD2A}" destId="{D65F5DBD-3A41-4D59-AF88-717169972541}" srcOrd="1" destOrd="0" presId="urn:microsoft.com/office/officeart/2005/8/layout/hierarchy1"/>
    <dgm:cxn modelId="{EC3F3040-EDD2-4A94-ACC9-C4D7C3C35CCC}" type="presParOf" srcId="{C1F24D58-C7D0-4F60-A837-A159E4537A57}" destId="{C2615C3F-9AA9-4B35-806D-A3D204582A56}" srcOrd="1" destOrd="0" presId="urn:microsoft.com/office/officeart/2005/8/layout/hierarchy1"/>
    <dgm:cxn modelId="{7AA5E848-7C7D-4402-B19E-3570E1CC5CCB}" type="presParOf" srcId="{C2615C3F-9AA9-4B35-806D-A3D204582A56}" destId="{C3E22686-D19E-4CB5-878B-A4ED36319A1B}" srcOrd="0" destOrd="0" presId="urn:microsoft.com/office/officeart/2005/8/layout/hierarchy1"/>
    <dgm:cxn modelId="{F5C90C17-C1F5-4400-B0CA-070C7E3131B2}" type="presParOf" srcId="{C2615C3F-9AA9-4B35-806D-A3D204582A56}" destId="{A33A0F99-4C6F-4D64-9800-45CD7E0BFC2A}" srcOrd="1" destOrd="0" presId="urn:microsoft.com/office/officeart/2005/8/layout/hierarchy1"/>
    <dgm:cxn modelId="{E75DC2A6-295D-4133-8922-49A6CEF3A24B}" type="presParOf" srcId="{A33A0F99-4C6F-4D64-9800-45CD7E0BFC2A}" destId="{D5E60B0E-69A5-4A73-B780-8A4C4B02BAA7}" srcOrd="0" destOrd="0" presId="urn:microsoft.com/office/officeart/2005/8/layout/hierarchy1"/>
    <dgm:cxn modelId="{4234141E-EB2F-43F6-A1A0-368C4843CB61}" type="presParOf" srcId="{D5E60B0E-69A5-4A73-B780-8A4C4B02BAA7}" destId="{2D4325EF-15E3-4536-B88C-79E555511614}" srcOrd="0" destOrd="0" presId="urn:microsoft.com/office/officeart/2005/8/layout/hierarchy1"/>
    <dgm:cxn modelId="{246D748D-E90E-44D2-83F5-18B75C1AA928}" type="presParOf" srcId="{D5E60B0E-69A5-4A73-B780-8A4C4B02BAA7}" destId="{7BF7E00A-2D43-46DE-BD01-48A440B4D869}" srcOrd="1" destOrd="0" presId="urn:microsoft.com/office/officeart/2005/8/layout/hierarchy1"/>
    <dgm:cxn modelId="{01B899BF-DFB9-486C-85DC-F480AF5AD340}" type="presParOf" srcId="{A33A0F99-4C6F-4D64-9800-45CD7E0BFC2A}" destId="{BCAC4427-E367-44F5-88CD-3E24F120CBAD}" srcOrd="1" destOrd="0" presId="urn:microsoft.com/office/officeart/2005/8/layout/hierarchy1"/>
    <dgm:cxn modelId="{C3A75A83-5570-4209-AF20-DC4CC189DC86}" type="presParOf" srcId="{BCAC4427-E367-44F5-88CD-3E24F120CBAD}" destId="{7060A4D5-4CDD-4922-9BC6-98647F343E6D}" srcOrd="0" destOrd="0" presId="urn:microsoft.com/office/officeart/2005/8/layout/hierarchy1"/>
    <dgm:cxn modelId="{86C216F8-4BC6-4CDC-B914-6DDFFAC02A24}" type="presParOf" srcId="{BCAC4427-E367-44F5-88CD-3E24F120CBAD}" destId="{9CB091C9-8ED7-4C1B-A18C-E278FD93B050}" srcOrd="1" destOrd="0" presId="urn:microsoft.com/office/officeart/2005/8/layout/hierarchy1"/>
    <dgm:cxn modelId="{939F122D-CA9E-4DF0-B549-275AFA64B04A}" type="presParOf" srcId="{9CB091C9-8ED7-4C1B-A18C-E278FD93B050}" destId="{716BD994-5888-4AB6-BEB9-E141432EE43E}" srcOrd="0" destOrd="0" presId="urn:microsoft.com/office/officeart/2005/8/layout/hierarchy1"/>
    <dgm:cxn modelId="{E8A53DEF-0BCC-424B-8E7C-B56569BD7934}" type="presParOf" srcId="{716BD994-5888-4AB6-BEB9-E141432EE43E}" destId="{36B8CB28-B9B1-4AB0-9AF0-1FB754270AA8}" srcOrd="0" destOrd="0" presId="urn:microsoft.com/office/officeart/2005/8/layout/hierarchy1"/>
    <dgm:cxn modelId="{9E8FED42-A54F-40D7-9D14-A5A7792288D7}" type="presParOf" srcId="{716BD994-5888-4AB6-BEB9-E141432EE43E}" destId="{0534B724-9B02-492E-987B-E668D13AD19C}" srcOrd="1" destOrd="0" presId="urn:microsoft.com/office/officeart/2005/8/layout/hierarchy1"/>
    <dgm:cxn modelId="{1E57CE1E-BCCF-493E-AA29-CCD5C1CFBDB6}" type="presParOf" srcId="{9CB091C9-8ED7-4C1B-A18C-E278FD93B050}" destId="{05FD20BA-C5A7-452A-BA45-98CD12599D65}" srcOrd="1" destOrd="0" presId="urn:microsoft.com/office/officeart/2005/8/layout/hierarchy1"/>
    <dgm:cxn modelId="{CCAC94EA-522A-4444-AD3B-1EAA33CA07B2}" type="presParOf" srcId="{05FD20BA-C5A7-452A-BA45-98CD12599D65}" destId="{F9BE7140-4405-4686-A0AD-BF078DBA2C72}" srcOrd="0" destOrd="0" presId="urn:microsoft.com/office/officeart/2005/8/layout/hierarchy1"/>
    <dgm:cxn modelId="{F093CB9B-1BA4-4183-A43C-2023D353865F}" type="presParOf" srcId="{05FD20BA-C5A7-452A-BA45-98CD12599D65}" destId="{82108DE1-025A-46E7-8788-14A413F04F78}" srcOrd="1" destOrd="0" presId="urn:microsoft.com/office/officeart/2005/8/layout/hierarchy1"/>
    <dgm:cxn modelId="{F320BF01-08D6-4B0E-BB02-6483D4304BEF}" type="presParOf" srcId="{82108DE1-025A-46E7-8788-14A413F04F78}" destId="{78246554-46AA-4101-B36D-87A4DF6778F1}" srcOrd="0" destOrd="0" presId="urn:microsoft.com/office/officeart/2005/8/layout/hierarchy1"/>
    <dgm:cxn modelId="{CBA23862-3EA1-4FFB-8748-1C6BF7E3887A}" type="presParOf" srcId="{78246554-46AA-4101-B36D-87A4DF6778F1}" destId="{5D3F3D6D-AC62-4973-98D2-FD34F48E790A}" srcOrd="0" destOrd="0" presId="urn:microsoft.com/office/officeart/2005/8/layout/hierarchy1"/>
    <dgm:cxn modelId="{33875D9B-1227-4B2B-8662-F03B45E036C7}" type="presParOf" srcId="{78246554-46AA-4101-B36D-87A4DF6778F1}" destId="{3815D986-9C40-43B1-A16F-01D2CEFAF233}" srcOrd="1" destOrd="0" presId="urn:microsoft.com/office/officeart/2005/8/layout/hierarchy1"/>
    <dgm:cxn modelId="{E1C95DE4-26A6-4568-9F78-2803918A11ED}" type="presParOf" srcId="{82108DE1-025A-46E7-8788-14A413F04F78}" destId="{FF9F623F-FB09-44CD-9D70-EE46882EC701}" srcOrd="1" destOrd="0" presId="urn:microsoft.com/office/officeart/2005/8/layout/hierarchy1"/>
    <dgm:cxn modelId="{AC0C33F6-6B55-4CAF-BBD7-744923B93200}" type="presParOf" srcId="{C2615C3F-9AA9-4B35-806D-A3D204582A56}" destId="{C90AD484-C2F9-40BA-A634-2E66B314DEAE}" srcOrd="2" destOrd="0" presId="urn:microsoft.com/office/officeart/2005/8/layout/hierarchy1"/>
    <dgm:cxn modelId="{4C3050E5-B893-49AD-9C05-F55E915B17B6}" type="presParOf" srcId="{C2615C3F-9AA9-4B35-806D-A3D204582A56}" destId="{7124E7BF-3D85-4FBD-928C-7E7864258DB8}" srcOrd="3" destOrd="0" presId="urn:microsoft.com/office/officeart/2005/8/layout/hierarchy1"/>
    <dgm:cxn modelId="{6AE5E198-93EA-4949-8C52-23DE41ACF327}" type="presParOf" srcId="{7124E7BF-3D85-4FBD-928C-7E7864258DB8}" destId="{4F69B73E-A828-4034-B75F-4A273DE30A90}" srcOrd="0" destOrd="0" presId="urn:microsoft.com/office/officeart/2005/8/layout/hierarchy1"/>
    <dgm:cxn modelId="{EE5FC367-7A61-45E7-9290-8738829D0E7A}" type="presParOf" srcId="{4F69B73E-A828-4034-B75F-4A273DE30A90}" destId="{12491922-71D3-415C-8899-4E64CEA3A606}" srcOrd="0" destOrd="0" presId="urn:microsoft.com/office/officeart/2005/8/layout/hierarchy1"/>
    <dgm:cxn modelId="{0BBA8287-46B5-4E69-B46C-22C220E1E203}" type="presParOf" srcId="{4F69B73E-A828-4034-B75F-4A273DE30A90}" destId="{0A1FCD90-2AA1-4B5E-A9B7-5BA3CDE1B94F}" srcOrd="1" destOrd="0" presId="urn:microsoft.com/office/officeart/2005/8/layout/hierarchy1"/>
    <dgm:cxn modelId="{DF451690-2A69-4535-9CBE-5108569265BF}" type="presParOf" srcId="{7124E7BF-3D85-4FBD-928C-7E7864258DB8}" destId="{1370DE6A-05B1-4D44-80F5-7A12A04681CC}" srcOrd="1" destOrd="0" presId="urn:microsoft.com/office/officeart/2005/8/layout/hierarchy1"/>
    <dgm:cxn modelId="{7CE0A4ED-E414-4422-9E8F-50F59FC2D1D9}" type="presParOf" srcId="{1370DE6A-05B1-4D44-80F5-7A12A04681CC}" destId="{A5667918-8684-4013-A305-E2C1E5349489}" srcOrd="0" destOrd="0" presId="urn:microsoft.com/office/officeart/2005/8/layout/hierarchy1"/>
    <dgm:cxn modelId="{0AABF605-E775-4B11-A65B-0D766CCBFF9C}" type="presParOf" srcId="{1370DE6A-05B1-4D44-80F5-7A12A04681CC}" destId="{F8373241-C662-4205-A96F-E27D770589A2}" srcOrd="1" destOrd="0" presId="urn:microsoft.com/office/officeart/2005/8/layout/hierarchy1"/>
    <dgm:cxn modelId="{ED066E3C-4E6D-4347-8236-54290A1B35C9}" type="presParOf" srcId="{F8373241-C662-4205-A96F-E27D770589A2}" destId="{CD9190C5-DD84-4741-8E02-A801EEF4C022}" srcOrd="0" destOrd="0" presId="urn:microsoft.com/office/officeart/2005/8/layout/hierarchy1"/>
    <dgm:cxn modelId="{90012CBF-1D4C-47AE-83DF-E6E9D5CB2A12}" type="presParOf" srcId="{CD9190C5-DD84-4741-8E02-A801EEF4C022}" destId="{C9456C73-867B-4E94-A70E-9AA63F5F8752}" srcOrd="0" destOrd="0" presId="urn:microsoft.com/office/officeart/2005/8/layout/hierarchy1"/>
    <dgm:cxn modelId="{0B1D050A-1765-4685-B5B7-715E134840E7}" type="presParOf" srcId="{CD9190C5-DD84-4741-8E02-A801EEF4C022}" destId="{1F87F7DD-4339-4080-AACA-7B3E89990F8F}" srcOrd="1" destOrd="0" presId="urn:microsoft.com/office/officeart/2005/8/layout/hierarchy1"/>
    <dgm:cxn modelId="{F00D41D2-9F37-4917-AD6E-AED0C24DC295}" type="presParOf" srcId="{F8373241-C662-4205-A96F-E27D770589A2}" destId="{14BE3DF6-9D8D-4D08-B444-CC7FFF9DB20D}" srcOrd="1" destOrd="0" presId="urn:microsoft.com/office/officeart/2005/8/layout/hierarchy1"/>
    <dgm:cxn modelId="{8E1DB5C5-8DEC-4705-A104-D55A44CC13BC}" type="presParOf" srcId="{14BE3DF6-9D8D-4D08-B444-CC7FFF9DB20D}" destId="{C6051A53-C6D9-4E29-93AA-84C146519FFE}" srcOrd="0" destOrd="0" presId="urn:microsoft.com/office/officeart/2005/8/layout/hierarchy1"/>
    <dgm:cxn modelId="{DFDA926A-6A47-40F6-AD61-26DF3943F904}" type="presParOf" srcId="{14BE3DF6-9D8D-4D08-B444-CC7FFF9DB20D}" destId="{15123146-136B-4BA1-87FB-46351A75050C}" srcOrd="1" destOrd="0" presId="urn:microsoft.com/office/officeart/2005/8/layout/hierarchy1"/>
    <dgm:cxn modelId="{A496277D-5112-4B8E-85BB-C18910B8CAE4}" type="presParOf" srcId="{15123146-136B-4BA1-87FB-46351A75050C}" destId="{169DBC33-5ACA-4B9A-B5AC-5691AD816959}" srcOrd="0" destOrd="0" presId="urn:microsoft.com/office/officeart/2005/8/layout/hierarchy1"/>
    <dgm:cxn modelId="{73669428-08A5-40E7-9C46-5D0EFE5F2CF4}" type="presParOf" srcId="{169DBC33-5ACA-4B9A-B5AC-5691AD816959}" destId="{A9B97D88-1098-4C2D-BAFB-DF048E6774F7}" srcOrd="0" destOrd="0" presId="urn:microsoft.com/office/officeart/2005/8/layout/hierarchy1"/>
    <dgm:cxn modelId="{D44D3036-CA88-4ECD-90F4-2EA431E94F3B}" type="presParOf" srcId="{169DBC33-5ACA-4B9A-B5AC-5691AD816959}" destId="{D247B80A-9A2C-455E-9BDE-288D469C8075}" srcOrd="1" destOrd="0" presId="urn:microsoft.com/office/officeart/2005/8/layout/hierarchy1"/>
    <dgm:cxn modelId="{C78589ED-9B4E-4C43-9D1D-85CB1512D44D}" type="presParOf" srcId="{15123146-136B-4BA1-87FB-46351A75050C}" destId="{D79B319E-6137-4FAE-822E-A014EF0BEB2B}" srcOrd="1" destOrd="0" presId="urn:microsoft.com/office/officeart/2005/8/layout/hierarchy1"/>
    <dgm:cxn modelId="{FC0FEE5B-483D-44DF-BA96-9A4935410577}" type="presParOf" srcId="{D79B319E-6137-4FAE-822E-A014EF0BEB2B}" destId="{2A0EDB87-3F96-457B-BD46-2958EEC4F299}" srcOrd="0" destOrd="0" presId="urn:microsoft.com/office/officeart/2005/8/layout/hierarchy1"/>
    <dgm:cxn modelId="{FC8116DE-D4B3-4EDD-8F96-5CC02E8047EA}" type="presParOf" srcId="{D79B319E-6137-4FAE-822E-A014EF0BEB2B}" destId="{DC8CFB09-7853-42D4-A861-720B329A2E18}" srcOrd="1" destOrd="0" presId="urn:microsoft.com/office/officeart/2005/8/layout/hierarchy1"/>
    <dgm:cxn modelId="{6894FBA2-9607-48B1-B91E-71C93298D23C}" type="presParOf" srcId="{DC8CFB09-7853-42D4-A861-720B329A2E18}" destId="{2720961D-1A92-4F15-B733-FEFC651EB56B}" srcOrd="0" destOrd="0" presId="urn:microsoft.com/office/officeart/2005/8/layout/hierarchy1"/>
    <dgm:cxn modelId="{ECBBBA61-20B4-4615-B30E-6E6DA7CCBF39}" type="presParOf" srcId="{2720961D-1A92-4F15-B733-FEFC651EB56B}" destId="{82804DBB-AE8D-4099-AD17-FD35D61B05D8}" srcOrd="0" destOrd="0" presId="urn:microsoft.com/office/officeart/2005/8/layout/hierarchy1"/>
    <dgm:cxn modelId="{C2B90D7D-22ED-459F-9E26-65F2DAC69184}" type="presParOf" srcId="{2720961D-1A92-4F15-B733-FEFC651EB56B}" destId="{74C55616-01EF-4A93-B423-7335B6255C2A}" srcOrd="1" destOrd="0" presId="urn:microsoft.com/office/officeart/2005/8/layout/hierarchy1"/>
    <dgm:cxn modelId="{D3921496-EEE2-4EED-8F8E-40B4FE832CF5}" type="presParOf" srcId="{DC8CFB09-7853-42D4-A861-720B329A2E18}" destId="{DB75382C-3FFA-400D-8716-63A033B0275B}" srcOrd="1" destOrd="0" presId="urn:microsoft.com/office/officeart/2005/8/layout/hierarchy1"/>
    <dgm:cxn modelId="{AE15E41E-3089-412E-B632-1BF36C341A2B}" type="presParOf" srcId="{DB75382C-3FFA-400D-8716-63A033B0275B}" destId="{1E1BC8CD-CEB8-4C22-98C6-8D743E3E0C66}" srcOrd="0" destOrd="0" presId="urn:microsoft.com/office/officeart/2005/8/layout/hierarchy1"/>
    <dgm:cxn modelId="{0AC15269-0DCA-4368-8624-99A849378390}" type="presParOf" srcId="{DB75382C-3FFA-400D-8716-63A033B0275B}" destId="{A6A33BD8-0823-4B42-919B-1CCCB75FE144}" srcOrd="1" destOrd="0" presId="urn:microsoft.com/office/officeart/2005/8/layout/hierarchy1"/>
    <dgm:cxn modelId="{4E74C8BC-DA8F-488D-9BFC-8E7CD38BD63F}" type="presParOf" srcId="{A6A33BD8-0823-4B42-919B-1CCCB75FE144}" destId="{C846F848-13D4-4732-A615-7B280077D4C9}" srcOrd="0" destOrd="0" presId="urn:microsoft.com/office/officeart/2005/8/layout/hierarchy1"/>
    <dgm:cxn modelId="{3C4A0AF1-789E-46F7-A6BA-19BE96612B4C}" type="presParOf" srcId="{C846F848-13D4-4732-A615-7B280077D4C9}" destId="{D9781789-240B-46EE-BEAD-3D7874EB44A5}" srcOrd="0" destOrd="0" presId="urn:microsoft.com/office/officeart/2005/8/layout/hierarchy1"/>
    <dgm:cxn modelId="{AAA6B845-3D86-4BB3-81B6-E798B7F70DDA}" type="presParOf" srcId="{C846F848-13D4-4732-A615-7B280077D4C9}" destId="{BE5BC7EB-28FB-430E-8967-95312929302C}" srcOrd="1" destOrd="0" presId="urn:microsoft.com/office/officeart/2005/8/layout/hierarchy1"/>
    <dgm:cxn modelId="{B6D64EFF-6EB6-4FCA-81F3-B1E7660F6E6D}" type="presParOf" srcId="{A6A33BD8-0823-4B42-919B-1CCCB75FE144}" destId="{72ADCE75-8E94-4173-851C-4BEB193CE44C}" srcOrd="1" destOrd="0" presId="urn:microsoft.com/office/officeart/2005/8/layout/hierarchy1"/>
    <dgm:cxn modelId="{47DE54BA-D8C2-4012-B4D4-7444B27CF8B7}" type="presParOf" srcId="{C2615C3F-9AA9-4B35-806D-A3D204582A56}" destId="{E29D916E-C72A-405A-97BA-A6241AA42F99}" srcOrd="4" destOrd="0" presId="urn:microsoft.com/office/officeart/2005/8/layout/hierarchy1"/>
    <dgm:cxn modelId="{28A892D9-465E-4CFC-BF92-439C6D4E9680}" type="presParOf" srcId="{C2615C3F-9AA9-4B35-806D-A3D204582A56}" destId="{DE5130C0-FECE-42FA-82FF-62DD4649A5D5}" srcOrd="5" destOrd="0" presId="urn:microsoft.com/office/officeart/2005/8/layout/hierarchy1"/>
    <dgm:cxn modelId="{D1A0F6AE-F4C1-4394-87BC-88B0AF2FC61C}" type="presParOf" srcId="{DE5130C0-FECE-42FA-82FF-62DD4649A5D5}" destId="{9908D02C-2165-4310-9CB3-E871D30BD0E5}" srcOrd="0" destOrd="0" presId="urn:microsoft.com/office/officeart/2005/8/layout/hierarchy1"/>
    <dgm:cxn modelId="{AD1D5716-AEBF-4882-AA49-CD369905583C}" type="presParOf" srcId="{9908D02C-2165-4310-9CB3-E871D30BD0E5}" destId="{16FB6844-3B01-4D30-8526-7CAF5EB82274}" srcOrd="0" destOrd="0" presId="urn:microsoft.com/office/officeart/2005/8/layout/hierarchy1"/>
    <dgm:cxn modelId="{8A254EEA-DEB8-4571-BCA0-09E1D7EDF2E4}" type="presParOf" srcId="{9908D02C-2165-4310-9CB3-E871D30BD0E5}" destId="{693F7B97-ECFB-4C35-8E9A-B6BE2461AEE5}" srcOrd="1" destOrd="0" presId="urn:microsoft.com/office/officeart/2005/8/layout/hierarchy1"/>
    <dgm:cxn modelId="{4A2C530F-8715-4EDC-AE9D-6E3791265234}" type="presParOf" srcId="{DE5130C0-FECE-42FA-82FF-62DD4649A5D5}" destId="{8548B7F7-088F-4762-939E-9EFE8826B523}" srcOrd="1" destOrd="0" presId="urn:microsoft.com/office/officeart/2005/8/layout/hierarchy1"/>
    <dgm:cxn modelId="{46606ACC-172E-41F0-B351-E6FD1760E15E}" type="presParOf" srcId="{8548B7F7-088F-4762-939E-9EFE8826B523}" destId="{1162626E-5C5B-4D45-BBB2-591980B8E073}" srcOrd="0" destOrd="0" presId="urn:microsoft.com/office/officeart/2005/8/layout/hierarchy1"/>
    <dgm:cxn modelId="{E3F90F25-8325-402B-B50D-CA4CC0406F86}" type="presParOf" srcId="{8548B7F7-088F-4762-939E-9EFE8826B523}" destId="{78686F3A-C8D8-4C41-8CA6-F139D88046C9}" srcOrd="1" destOrd="0" presId="urn:microsoft.com/office/officeart/2005/8/layout/hierarchy1"/>
    <dgm:cxn modelId="{0C4D79EC-9556-4F2F-A1F3-40EF1AD6647C}" type="presParOf" srcId="{78686F3A-C8D8-4C41-8CA6-F139D88046C9}" destId="{38425151-AFCD-4EE0-A66F-D352566BC380}" srcOrd="0" destOrd="0" presId="urn:microsoft.com/office/officeart/2005/8/layout/hierarchy1"/>
    <dgm:cxn modelId="{27DBD311-3CFE-49DC-A420-AE41A3F4C47D}" type="presParOf" srcId="{38425151-AFCD-4EE0-A66F-D352566BC380}" destId="{9C2054F1-334A-44EA-85CF-9D6369C95DA3}" srcOrd="0" destOrd="0" presId="urn:microsoft.com/office/officeart/2005/8/layout/hierarchy1"/>
    <dgm:cxn modelId="{635DEB83-8D32-4A58-802E-DB52AC873D25}" type="presParOf" srcId="{38425151-AFCD-4EE0-A66F-D352566BC380}" destId="{67A50433-C64E-45F4-A585-7CEFA852E97C}" srcOrd="1" destOrd="0" presId="urn:microsoft.com/office/officeart/2005/8/layout/hierarchy1"/>
    <dgm:cxn modelId="{3DD061F6-3345-41CC-BF57-6ABFBDC7B9CB}" type="presParOf" srcId="{78686F3A-C8D8-4C41-8CA6-F139D88046C9}" destId="{C899AB0A-60D7-4E33-8DAA-854E908291E9}" srcOrd="1" destOrd="0" presId="urn:microsoft.com/office/officeart/2005/8/layout/hierarchy1"/>
    <dgm:cxn modelId="{584FC18B-FAAF-40D9-8A90-790384C3C455}" type="presParOf" srcId="{C899AB0A-60D7-4E33-8DAA-854E908291E9}" destId="{A01073FB-7E21-47DD-A2FD-27E105BE7A41}" srcOrd="0" destOrd="0" presId="urn:microsoft.com/office/officeart/2005/8/layout/hierarchy1"/>
    <dgm:cxn modelId="{9AA4BCBE-3CBD-45CA-9899-890FCB018FCF}" type="presParOf" srcId="{C899AB0A-60D7-4E33-8DAA-854E908291E9}" destId="{9343A0B9-CC4E-4EFA-93FF-EBF00D53A409}" srcOrd="1" destOrd="0" presId="urn:microsoft.com/office/officeart/2005/8/layout/hierarchy1"/>
    <dgm:cxn modelId="{545EDE37-5955-431A-9EA9-47AFBD411AA1}" type="presParOf" srcId="{9343A0B9-CC4E-4EFA-93FF-EBF00D53A409}" destId="{95515A24-6589-49F3-B8FB-040C0AFA3002}" srcOrd="0" destOrd="0" presId="urn:microsoft.com/office/officeart/2005/8/layout/hierarchy1"/>
    <dgm:cxn modelId="{C84ADC35-A50B-441E-9B11-957D029E87E3}" type="presParOf" srcId="{95515A24-6589-49F3-B8FB-040C0AFA3002}" destId="{13A6EAF6-1EC7-4502-8FBD-B8641FFE2CB8}" srcOrd="0" destOrd="0" presId="urn:microsoft.com/office/officeart/2005/8/layout/hierarchy1"/>
    <dgm:cxn modelId="{CFAF3FCA-A8A0-4D29-8636-075E1C3DFC32}" type="presParOf" srcId="{95515A24-6589-49F3-B8FB-040C0AFA3002}" destId="{5C1D632E-5372-4C74-A1E8-214235A1469A}" srcOrd="1" destOrd="0" presId="urn:microsoft.com/office/officeart/2005/8/layout/hierarchy1"/>
    <dgm:cxn modelId="{211360A0-EF7D-4F60-BB91-859EE8A59B5B}" type="presParOf" srcId="{9343A0B9-CC4E-4EFA-93FF-EBF00D53A409}" destId="{F931CF48-3B12-4D8C-AE3E-F26367AB7C78}" srcOrd="1" destOrd="0" presId="urn:microsoft.com/office/officeart/2005/8/layout/hierarchy1"/>
    <dgm:cxn modelId="{3ABB6C5C-FDF3-46E7-BC5C-AA97EA3869E7}" type="presParOf" srcId="{F931CF48-3B12-4D8C-AE3E-F26367AB7C78}" destId="{CA6B619E-1C28-4603-9F67-3006B6D43249}" srcOrd="0" destOrd="0" presId="urn:microsoft.com/office/officeart/2005/8/layout/hierarchy1"/>
    <dgm:cxn modelId="{1B76988A-9480-44A1-A426-F9E29124B873}" type="presParOf" srcId="{F931CF48-3B12-4D8C-AE3E-F26367AB7C78}" destId="{2E841405-1C0A-44C9-B0AC-CA75DE1B70F6}" srcOrd="1" destOrd="0" presId="urn:microsoft.com/office/officeart/2005/8/layout/hierarchy1"/>
    <dgm:cxn modelId="{58D2203F-92D2-4BCB-8B04-297C218A9D5E}" type="presParOf" srcId="{2E841405-1C0A-44C9-B0AC-CA75DE1B70F6}" destId="{99B8D46D-BE20-4550-A931-031BB18E44DD}" srcOrd="0" destOrd="0" presId="urn:microsoft.com/office/officeart/2005/8/layout/hierarchy1"/>
    <dgm:cxn modelId="{806163C3-D25A-4BE1-82DB-A39235631918}" type="presParOf" srcId="{99B8D46D-BE20-4550-A931-031BB18E44DD}" destId="{4405D481-7B48-4411-B0D8-8DEF2A271746}" srcOrd="0" destOrd="0" presId="urn:microsoft.com/office/officeart/2005/8/layout/hierarchy1"/>
    <dgm:cxn modelId="{89EFFE8A-08DB-49EA-BE61-A69A4999301D}" type="presParOf" srcId="{99B8D46D-BE20-4550-A931-031BB18E44DD}" destId="{68F86353-C80C-4422-9F27-1C651BC65055}" srcOrd="1" destOrd="0" presId="urn:microsoft.com/office/officeart/2005/8/layout/hierarchy1"/>
    <dgm:cxn modelId="{AE5847E8-063B-4F27-B0DE-2B22BFFBDC19}" type="presParOf" srcId="{2E841405-1C0A-44C9-B0AC-CA75DE1B70F6}" destId="{199E16BC-4D47-40D2-9796-5B874EECD711}" srcOrd="1" destOrd="0" presId="urn:microsoft.com/office/officeart/2005/8/layout/hierarchy1"/>
    <dgm:cxn modelId="{AF8EB8AB-710C-4438-A0AB-03D6971A26B8}" type="presParOf" srcId="{E10651A8-283A-434F-A032-4FB86444D6B7}" destId="{5584D16C-67F0-46B1-BF00-7B00D2E129C3}" srcOrd="2" destOrd="0" presId="urn:microsoft.com/office/officeart/2005/8/layout/hierarchy1"/>
    <dgm:cxn modelId="{F72AEA00-F8C9-424E-BE93-863642CF105C}" type="presParOf" srcId="{E10651A8-283A-434F-A032-4FB86444D6B7}" destId="{6DA25CF3-C2E0-4ECA-B787-FDC7F0C70792}" srcOrd="3" destOrd="0" presId="urn:microsoft.com/office/officeart/2005/8/layout/hierarchy1"/>
    <dgm:cxn modelId="{5C913E2D-573B-4AAA-BB67-9EDB5EBB6704}" type="presParOf" srcId="{6DA25CF3-C2E0-4ECA-B787-FDC7F0C70792}" destId="{8C023971-573D-4230-8F25-16081D4C7A8C}" srcOrd="0" destOrd="0" presId="urn:microsoft.com/office/officeart/2005/8/layout/hierarchy1"/>
    <dgm:cxn modelId="{41723E3D-8688-47AC-98DA-86FAF00B7CA4}" type="presParOf" srcId="{8C023971-573D-4230-8F25-16081D4C7A8C}" destId="{BC20B8CC-F9AA-4109-AEA9-56C424E5752E}" srcOrd="0" destOrd="0" presId="urn:microsoft.com/office/officeart/2005/8/layout/hierarchy1"/>
    <dgm:cxn modelId="{F689CE58-053E-44BE-A845-B97EBCEDBA90}" type="presParOf" srcId="{8C023971-573D-4230-8F25-16081D4C7A8C}" destId="{204DF205-4441-4BA3-AA96-2534C904BC02}" srcOrd="1" destOrd="0" presId="urn:microsoft.com/office/officeart/2005/8/layout/hierarchy1"/>
    <dgm:cxn modelId="{28B59518-C3B6-4794-9ED4-9E094A538125}" type="presParOf" srcId="{6DA25CF3-C2E0-4ECA-B787-FDC7F0C70792}" destId="{2D7899B3-EC59-4C0A-825D-235C3AD29B8D}" srcOrd="1" destOrd="0" presId="urn:microsoft.com/office/officeart/2005/8/layout/hierarchy1"/>
    <dgm:cxn modelId="{536E5A46-3503-470D-9987-DBF2873B5FBC}" type="presParOf" srcId="{2D7899B3-EC59-4C0A-825D-235C3AD29B8D}" destId="{7E2DAFC8-0ACE-4BF2-8CC8-77CFA6524AD5}" srcOrd="0" destOrd="0" presId="urn:microsoft.com/office/officeart/2005/8/layout/hierarchy1"/>
    <dgm:cxn modelId="{2EDABE6E-FD8F-412A-B935-4A13D7A6E41F}" type="presParOf" srcId="{2D7899B3-EC59-4C0A-825D-235C3AD29B8D}" destId="{198F178C-534B-45E3-A480-43DD154F5FEB}" srcOrd="1" destOrd="0" presId="urn:microsoft.com/office/officeart/2005/8/layout/hierarchy1"/>
    <dgm:cxn modelId="{F9BF58ED-A516-4A7F-A398-6D83F7FADA6B}" type="presParOf" srcId="{198F178C-534B-45E3-A480-43DD154F5FEB}" destId="{17C90692-AB8E-4AF3-8FCD-C8395B9A9622}" srcOrd="0" destOrd="0" presId="urn:microsoft.com/office/officeart/2005/8/layout/hierarchy1"/>
    <dgm:cxn modelId="{C5680320-0D68-49DB-BCFF-65DA18CCB321}" type="presParOf" srcId="{17C90692-AB8E-4AF3-8FCD-C8395B9A9622}" destId="{45252D4A-1582-4728-A956-6FFBF421A2F9}" srcOrd="0" destOrd="0" presId="urn:microsoft.com/office/officeart/2005/8/layout/hierarchy1"/>
    <dgm:cxn modelId="{3D3DAA53-840B-4F58-BDAA-AD84191F6179}" type="presParOf" srcId="{17C90692-AB8E-4AF3-8FCD-C8395B9A9622}" destId="{7B3D4B58-93A6-46CB-A1C0-5C0AAC4A0130}" srcOrd="1" destOrd="0" presId="urn:microsoft.com/office/officeart/2005/8/layout/hierarchy1"/>
    <dgm:cxn modelId="{14B88B7A-6D1B-4F9C-AEDA-CD852EBAAAD8}" type="presParOf" srcId="{198F178C-534B-45E3-A480-43DD154F5FEB}" destId="{76F6997E-2EBC-4DD7-B02E-7D1BEAE4A935}" srcOrd="1" destOrd="0" presId="urn:microsoft.com/office/officeart/2005/8/layout/hierarchy1"/>
    <dgm:cxn modelId="{4C068DAE-BF0E-4CB6-83D4-C3D87B32B016}" type="presParOf" srcId="{76F6997E-2EBC-4DD7-B02E-7D1BEAE4A935}" destId="{E9E86D3E-46F8-440E-A55B-ECD2A6CB4937}" srcOrd="0" destOrd="0" presId="urn:microsoft.com/office/officeart/2005/8/layout/hierarchy1"/>
    <dgm:cxn modelId="{24E6619C-3A90-45B4-B4D7-49521C972EFF}" type="presParOf" srcId="{76F6997E-2EBC-4DD7-B02E-7D1BEAE4A935}" destId="{47E280B0-A4D4-4BA6-BD92-AEB1FD63AE24}" srcOrd="1" destOrd="0" presId="urn:microsoft.com/office/officeart/2005/8/layout/hierarchy1"/>
    <dgm:cxn modelId="{04A9B858-DDB7-4CBC-8472-216F7830AA15}" type="presParOf" srcId="{47E280B0-A4D4-4BA6-BD92-AEB1FD63AE24}" destId="{1F6416A9-11CE-4169-A852-BBC35B2782D8}" srcOrd="0" destOrd="0" presId="urn:microsoft.com/office/officeart/2005/8/layout/hierarchy1"/>
    <dgm:cxn modelId="{4D0108E9-4F94-402E-8F05-D8C42AF049F2}" type="presParOf" srcId="{1F6416A9-11CE-4169-A852-BBC35B2782D8}" destId="{3F4198E1-7023-40CA-839D-EB918C6CA9D9}" srcOrd="0" destOrd="0" presId="urn:microsoft.com/office/officeart/2005/8/layout/hierarchy1"/>
    <dgm:cxn modelId="{B6E8B764-2133-4F98-AF3E-4F4B1B76669F}" type="presParOf" srcId="{1F6416A9-11CE-4169-A852-BBC35B2782D8}" destId="{77F70287-0995-4B1B-AB30-08681F78E913}" srcOrd="1" destOrd="0" presId="urn:microsoft.com/office/officeart/2005/8/layout/hierarchy1"/>
    <dgm:cxn modelId="{76E7A345-23DD-4112-AF1B-2FA11A9670A5}" type="presParOf" srcId="{47E280B0-A4D4-4BA6-BD92-AEB1FD63AE24}" destId="{D8B945F9-9A0F-4827-88ED-84B158E9FFA9}" srcOrd="1" destOrd="0" presId="urn:microsoft.com/office/officeart/2005/8/layout/hierarchy1"/>
    <dgm:cxn modelId="{6C0DC087-9DAE-498D-B511-2D2A2A940860}" type="presParOf" srcId="{D8B945F9-9A0F-4827-88ED-84B158E9FFA9}" destId="{01C3C475-40C9-4C3B-A74C-C4880CADA55C}" srcOrd="0" destOrd="0" presId="urn:microsoft.com/office/officeart/2005/8/layout/hierarchy1"/>
    <dgm:cxn modelId="{8E8F4B9D-6DB3-4315-89BD-7AE32D770A94}" type="presParOf" srcId="{D8B945F9-9A0F-4827-88ED-84B158E9FFA9}" destId="{AACDD340-142F-4D4B-94E1-6E102F79D558}" srcOrd="1" destOrd="0" presId="urn:microsoft.com/office/officeart/2005/8/layout/hierarchy1"/>
    <dgm:cxn modelId="{BB100DF1-26F3-4365-925C-8C213D0DE7DB}" type="presParOf" srcId="{AACDD340-142F-4D4B-94E1-6E102F79D558}" destId="{F20BD8D6-A32D-4DDB-B5F9-501C2101D915}" srcOrd="0" destOrd="0" presId="urn:microsoft.com/office/officeart/2005/8/layout/hierarchy1"/>
    <dgm:cxn modelId="{90BB5514-80C5-4F07-BC0E-54050D34808B}" type="presParOf" srcId="{F20BD8D6-A32D-4DDB-B5F9-501C2101D915}" destId="{EEFBDBC8-3BB5-4F73-8872-B95C26CD6486}" srcOrd="0" destOrd="0" presId="urn:microsoft.com/office/officeart/2005/8/layout/hierarchy1"/>
    <dgm:cxn modelId="{99C4FF05-65B9-4AA1-9510-61321F07BCA9}" type="presParOf" srcId="{F20BD8D6-A32D-4DDB-B5F9-501C2101D915}" destId="{953DA462-B373-48C8-AFB0-73C853EFA1A2}" srcOrd="1" destOrd="0" presId="urn:microsoft.com/office/officeart/2005/8/layout/hierarchy1"/>
    <dgm:cxn modelId="{4F7420F8-C416-4268-9AB4-8A28AB99048B}" type="presParOf" srcId="{AACDD340-142F-4D4B-94E1-6E102F79D558}" destId="{214FA142-8E19-420F-AA4C-D82B7F825979}" srcOrd="1" destOrd="0" presId="urn:microsoft.com/office/officeart/2005/8/layout/hierarchy1"/>
    <dgm:cxn modelId="{EB8E6DED-A40C-4CD7-A099-DBA9AD124570}" type="presParOf" srcId="{214FA142-8E19-420F-AA4C-D82B7F825979}" destId="{BEAE617F-4D38-43C7-BB85-0ADEFBE3AB4B}" srcOrd="0" destOrd="0" presId="urn:microsoft.com/office/officeart/2005/8/layout/hierarchy1"/>
    <dgm:cxn modelId="{62BEEEE5-AD4C-4DF4-8552-26764714BEE4}" type="presParOf" srcId="{214FA142-8E19-420F-AA4C-D82B7F825979}" destId="{2742D93B-5921-4F21-A93C-8D03108667EC}" srcOrd="1" destOrd="0" presId="urn:microsoft.com/office/officeart/2005/8/layout/hierarchy1"/>
    <dgm:cxn modelId="{FB84E9E1-A396-4F4B-A8C6-17F07146CEC2}" type="presParOf" srcId="{2742D93B-5921-4F21-A93C-8D03108667EC}" destId="{EAB5B6D0-A90D-4D98-9949-ABB8C4505354}" srcOrd="0" destOrd="0" presId="urn:microsoft.com/office/officeart/2005/8/layout/hierarchy1"/>
    <dgm:cxn modelId="{4B53E490-DD58-4D97-A5C7-75FA59B46919}" type="presParOf" srcId="{EAB5B6D0-A90D-4D98-9949-ABB8C4505354}" destId="{687DCB2A-856B-448E-9691-5F655C2725E4}" srcOrd="0" destOrd="0" presId="urn:microsoft.com/office/officeart/2005/8/layout/hierarchy1"/>
    <dgm:cxn modelId="{F9336FC4-42FA-43E3-A823-246908B1F137}" type="presParOf" srcId="{EAB5B6D0-A90D-4D98-9949-ABB8C4505354}" destId="{8849247B-217C-499A-95F3-5E03C77B62EE}" srcOrd="1" destOrd="0" presId="urn:microsoft.com/office/officeart/2005/8/layout/hierarchy1"/>
    <dgm:cxn modelId="{0BDAF0C1-60AB-4149-9ED7-01CAEFBC2332}" type="presParOf" srcId="{2742D93B-5921-4F21-A93C-8D03108667EC}" destId="{06C666B9-A58F-4CDD-B1B5-1E6B78B844CB}" srcOrd="1" destOrd="0" presId="urn:microsoft.com/office/officeart/2005/8/layout/hierarchy1"/>
    <dgm:cxn modelId="{E0F29B75-301B-4E13-9EB3-33854453A09C}" type="presParOf" srcId="{ECEBD3F7-BA15-4A51-BA9B-23E52DB92E8C}" destId="{5F0409DF-F000-46FB-AD38-5BE75EF66320}" srcOrd="2" destOrd="0" presId="urn:microsoft.com/office/officeart/2005/8/layout/hierarchy1"/>
    <dgm:cxn modelId="{C8003255-0368-4497-A9B3-2066B9BB0C1D}" type="presParOf" srcId="{ECEBD3F7-BA15-4A51-BA9B-23E52DB92E8C}" destId="{C953236D-F22E-485D-ADBA-498D5271014D}" srcOrd="3" destOrd="0" presId="urn:microsoft.com/office/officeart/2005/8/layout/hierarchy1"/>
    <dgm:cxn modelId="{980128A9-FD03-4713-84C2-0E7A5C684411}" type="presParOf" srcId="{C953236D-F22E-485D-ADBA-498D5271014D}" destId="{1D7E8E55-49A4-4B64-ABE6-D469C0BC93FB}" srcOrd="0" destOrd="0" presId="urn:microsoft.com/office/officeart/2005/8/layout/hierarchy1"/>
    <dgm:cxn modelId="{33608208-F517-4D2D-9B30-D23D170B1BDE}" type="presParOf" srcId="{1D7E8E55-49A4-4B64-ABE6-D469C0BC93FB}" destId="{123B8C42-4EF4-4F2D-8B93-75F8391CDB5A}" srcOrd="0" destOrd="0" presId="urn:microsoft.com/office/officeart/2005/8/layout/hierarchy1"/>
    <dgm:cxn modelId="{73B77BC7-429F-4223-892D-E64EFC5938E3}" type="presParOf" srcId="{1D7E8E55-49A4-4B64-ABE6-D469C0BC93FB}" destId="{F1C89F69-6654-47AE-B406-2E787616A764}" srcOrd="1" destOrd="0" presId="urn:microsoft.com/office/officeart/2005/8/layout/hierarchy1"/>
    <dgm:cxn modelId="{4EB41FEE-F259-49FC-B623-C260FD113E82}" type="presParOf" srcId="{C953236D-F22E-485D-ADBA-498D5271014D}" destId="{423704DA-7B81-43F2-9DB6-0602A9256D8C}" srcOrd="1" destOrd="0" presId="urn:microsoft.com/office/officeart/2005/8/layout/hierarchy1"/>
    <dgm:cxn modelId="{B0BEF686-7195-489C-94F7-CC49FF74FF9C}" type="presParOf" srcId="{423704DA-7B81-43F2-9DB6-0602A9256D8C}" destId="{765333D9-A4CE-4CB8-B528-7A733634E883}" srcOrd="0" destOrd="0" presId="urn:microsoft.com/office/officeart/2005/8/layout/hierarchy1"/>
    <dgm:cxn modelId="{0A7D847F-D96C-49DB-B744-4549291A3B12}" type="presParOf" srcId="{423704DA-7B81-43F2-9DB6-0602A9256D8C}" destId="{A84CA686-2A40-484F-B17A-13C9D650DDAC}" srcOrd="1" destOrd="0" presId="urn:microsoft.com/office/officeart/2005/8/layout/hierarchy1"/>
    <dgm:cxn modelId="{82663923-987C-48E6-A3CF-41CBD210EA49}" type="presParOf" srcId="{A84CA686-2A40-484F-B17A-13C9D650DDAC}" destId="{803FB9A8-6A49-4FB0-A457-AE1FCE3F348D}" srcOrd="0" destOrd="0" presId="urn:microsoft.com/office/officeart/2005/8/layout/hierarchy1"/>
    <dgm:cxn modelId="{D7623A74-F7C0-47D4-BDCD-922C0A695587}" type="presParOf" srcId="{803FB9A8-6A49-4FB0-A457-AE1FCE3F348D}" destId="{34770C4B-CCA6-43E2-9C28-2E0B6133525E}" srcOrd="0" destOrd="0" presId="urn:microsoft.com/office/officeart/2005/8/layout/hierarchy1"/>
    <dgm:cxn modelId="{269D3AC5-CED2-4F05-A43A-705F83105BA3}" type="presParOf" srcId="{803FB9A8-6A49-4FB0-A457-AE1FCE3F348D}" destId="{63F769B5-EEAA-4B44-A160-EFAED8E73F25}" srcOrd="1" destOrd="0" presId="urn:microsoft.com/office/officeart/2005/8/layout/hierarchy1"/>
    <dgm:cxn modelId="{5D5809EA-6F15-4FA8-B84A-A4E95ADB7E7C}" type="presParOf" srcId="{A84CA686-2A40-484F-B17A-13C9D650DDAC}" destId="{31EB7201-2838-49A4-A362-3E1044536C45}" srcOrd="1" destOrd="0" presId="urn:microsoft.com/office/officeart/2005/8/layout/hierarchy1"/>
    <dgm:cxn modelId="{106880D3-027D-4C01-ACBF-131DCC408F57}" type="presParOf" srcId="{31EB7201-2838-49A4-A362-3E1044536C45}" destId="{43151E10-0369-4158-B4A9-0FF3351E7354}" srcOrd="0" destOrd="0" presId="urn:microsoft.com/office/officeart/2005/8/layout/hierarchy1"/>
    <dgm:cxn modelId="{39E314EF-2547-4820-B86B-40D3BC01CDB3}" type="presParOf" srcId="{31EB7201-2838-49A4-A362-3E1044536C45}" destId="{50B54997-AB58-4BAB-B913-E83E861D5634}" srcOrd="1" destOrd="0" presId="urn:microsoft.com/office/officeart/2005/8/layout/hierarchy1"/>
    <dgm:cxn modelId="{F56BA7A3-AF64-4ECB-95FB-260E522DCC63}" type="presParOf" srcId="{50B54997-AB58-4BAB-B913-E83E861D5634}" destId="{2CD7B9BE-DB04-4D33-9463-D4C43FB9E28D}" srcOrd="0" destOrd="0" presId="urn:microsoft.com/office/officeart/2005/8/layout/hierarchy1"/>
    <dgm:cxn modelId="{3C09B267-5DF5-413E-B26C-C26A743DFED4}" type="presParOf" srcId="{2CD7B9BE-DB04-4D33-9463-D4C43FB9E28D}" destId="{14DC341F-4EC8-45F8-9E15-60A08E5CA5B5}" srcOrd="0" destOrd="0" presId="urn:microsoft.com/office/officeart/2005/8/layout/hierarchy1"/>
    <dgm:cxn modelId="{9A45147B-1B0D-4F75-B397-9F6DF9548E40}" type="presParOf" srcId="{2CD7B9BE-DB04-4D33-9463-D4C43FB9E28D}" destId="{1C60D6C2-967E-499A-B68B-EAD74B239DA5}" srcOrd="1" destOrd="0" presId="urn:microsoft.com/office/officeart/2005/8/layout/hierarchy1"/>
    <dgm:cxn modelId="{FBBA2B30-E4A3-476C-96AC-41090D317940}" type="presParOf" srcId="{50B54997-AB58-4BAB-B913-E83E861D5634}" destId="{C83AC8A5-F719-42A9-A6D2-0F8769A622F1}" srcOrd="1" destOrd="0" presId="urn:microsoft.com/office/officeart/2005/8/layout/hierarchy1"/>
    <dgm:cxn modelId="{7EFEDA4F-80A5-47F1-9A81-88D47285A505}" type="presParOf" srcId="{C83AC8A5-F719-42A9-A6D2-0F8769A622F1}" destId="{03A2999D-5EB2-4A7E-AD45-0FEDFA146181}" srcOrd="0" destOrd="0" presId="urn:microsoft.com/office/officeart/2005/8/layout/hierarchy1"/>
    <dgm:cxn modelId="{0B83C182-95F5-4918-8092-3E1ACBB3327F}" type="presParOf" srcId="{C83AC8A5-F719-42A9-A6D2-0F8769A622F1}" destId="{FD6DF493-8DFA-4A26-8634-626E75072173}" srcOrd="1" destOrd="0" presId="urn:microsoft.com/office/officeart/2005/8/layout/hierarchy1"/>
    <dgm:cxn modelId="{29BC9E62-8FC6-46C8-82BB-C5113FD7D51A}" type="presParOf" srcId="{FD6DF493-8DFA-4A26-8634-626E75072173}" destId="{877D56F0-7171-480D-9311-5D26C78F644E}" srcOrd="0" destOrd="0" presId="urn:microsoft.com/office/officeart/2005/8/layout/hierarchy1"/>
    <dgm:cxn modelId="{8D24F9C2-2670-4821-9842-2B72AD897D91}" type="presParOf" srcId="{877D56F0-7171-480D-9311-5D26C78F644E}" destId="{64AD6C6D-B5CA-49BA-BBDE-D738C865CEA2}" srcOrd="0" destOrd="0" presId="urn:microsoft.com/office/officeart/2005/8/layout/hierarchy1"/>
    <dgm:cxn modelId="{0955C950-A639-4BF9-93A9-FED56FF7741C}" type="presParOf" srcId="{877D56F0-7171-480D-9311-5D26C78F644E}" destId="{4B518A40-9974-4157-8B98-3CEFBA5D6227}" srcOrd="1" destOrd="0" presId="urn:microsoft.com/office/officeart/2005/8/layout/hierarchy1"/>
    <dgm:cxn modelId="{F747FB4A-4493-483F-BC89-B5A54C251A68}" type="presParOf" srcId="{FD6DF493-8DFA-4A26-8634-626E75072173}" destId="{59D0FE32-CB63-46E1-AD35-55C38D628EFE}" srcOrd="1" destOrd="0" presId="urn:microsoft.com/office/officeart/2005/8/layout/hierarchy1"/>
    <dgm:cxn modelId="{0181B093-E07B-4DFE-9B1D-B1B878974AD3}" type="presParOf" srcId="{59D0FE32-CB63-46E1-AD35-55C38D628EFE}" destId="{CF4BDAFB-F7D4-40F7-8CDA-C1A06B02B307}" srcOrd="0" destOrd="0" presId="urn:microsoft.com/office/officeart/2005/8/layout/hierarchy1"/>
    <dgm:cxn modelId="{E502B3A1-1F5D-4153-84EB-AF8AF3DDD728}" type="presParOf" srcId="{59D0FE32-CB63-46E1-AD35-55C38D628EFE}" destId="{64E2B186-98FF-4F2D-8E58-E9223E875F3C}" srcOrd="1" destOrd="0" presId="urn:microsoft.com/office/officeart/2005/8/layout/hierarchy1"/>
    <dgm:cxn modelId="{05C8C2E2-931C-4698-8978-BB5359B85530}" type="presParOf" srcId="{64E2B186-98FF-4F2D-8E58-E9223E875F3C}" destId="{0AF69766-727D-4B74-8B2B-31F35237E26F}" srcOrd="0" destOrd="0" presId="urn:microsoft.com/office/officeart/2005/8/layout/hierarchy1"/>
    <dgm:cxn modelId="{F25788C3-3E92-4E39-BAA3-9BE2E6298329}" type="presParOf" srcId="{0AF69766-727D-4B74-8B2B-31F35237E26F}" destId="{2720FD37-79D1-4827-8590-67C8EE612413}" srcOrd="0" destOrd="0" presId="urn:microsoft.com/office/officeart/2005/8/layout/hierarchy1"/>
    <dgm:cxn modelId="{0561D5A8-3FF1-452D-B286-E9D92A67A36F}" type="presParOf" srcId="{0AF69766-727D-4B74-8B2B-31F35237E26F}" destId="{BB600D59-EA69-4808-8FC6-B02B1B5929E0}" srcOrd="1" destOrd="0" presId="urn:microsoft.com/office/officeart/2005/8/layout/hierarchy1"/>
    <dgm:cxn modelId="{BE511EB1-8914-4C30-9E7A-0FED4177E99F}" type="presParOf" srcId="{64E2B186-98FF-4F2D-8E58-E9223E875F3C}" destId="{9F039DA3-2CC2-4BC2-B20F-2BBEC36367FB}" srcOrd="1" destOrd="0" presId="urn:microsoft.com/office/officeart/2005/8/layout/hierarchy1"/>
  </dgm:cxnLst>
  <dgm:bg>
    <a:solidFill>
      <a:schemeClr val="accent4">
        <a:lumMod val="20000"/>
        <a:lumOff val="80000"/>
      </a:schemeClr>
    </a:solidFill>
  </dgm:bg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FF07C9C-CAA4-48A4-A0D9-9C7FB19C520C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D97678F-2206-44B8-844D-612C49761F45}">
      <dgm:prSet phldrT="[Text]" custT="1"/>
      <dgm:spPr/>
      <dgm:t>
        <a:bodyPr/>
        <a:lstStyle/>
        <a:p>
          <a:r>
            <a:rPr lang="en-GB" sz="2200" dirty="0" smtClean="0"/>
            <a:t>Revenue Expenditure</a:t>
          </a:r>
          <a:endParaRPr lang="en-US" sz="2200" dirty="0"/>
        </a:p>
      </dgm:t>
    </dgm:pt>
    <dgm:pt modelId="{A9E7C019-B128-4050-A843-7F370B842D0D}" type="parTrans" cxnId="{1B1604A1-650E-4C34-98CC-26DFE295A992}">
      <dgm:prSet/>
      <dgm:spPr/>
      <dgm:t>
        <a:bodyPr/>
        <a:lstStyle/>
        <a:p>
          <a:endParaRPr lang="en-US" sz="2200"/>
        </a:p>
      </dgm:t>
    </dgm:pt>
    <dgm:pt modelId="{85025061-B501-4309-864B-0330D363B142}" type="sibTrans" cxnId="{1B1604A1-650E-4C34-98CC-26DFE295A992}">
      <dgm:prSet/>
      <dgm:spPr/>
      <dgm:t>
        <a:bodyPr/>
        <a:lstStyle/>
        <a:p>
          <a:endParaRPr lang="en-US" sz="2200"/>
        </a:p>
      </dgm:t>
    </dgm:pt>
    <dgm:pt modelId="{DABC4C45-51B5-4766-AA47-1DDA94E9B4C6}">
      <dgm:prSet phldrT="[Text]" custT="1"/>
      <dgm:spPr/>
      <dgm:t>
        <a:bodyPr/>
        <a:lstStyle/>
        <a:p>
          <a:r>
            <a:rPr lang="en-GB" sz="2200" dirty="0" smtClean="0"/>
            <a:t>Plan</a:t>
          </a:r>
          <a:endParaRPr lang="en-US" sz="2200" dirty="0"/>
        </a:p>
      </dgm:t>
    </dgm:pt>
    <dgm:pt modelId="{ADE0F4F6-EB6B-420C-8CF1-3B7DAA201522}" type="parTrans" cxnId="{7A6BE3E9-1128-49CB-B994-74254186E79E}">
      <dgm:prSet/>
      <dgm:spPr/>
      <dgm:t>
        <a:bodyPr/>
        <a:lstStyle/>
        <a:p>
          <a:endParaRPr lang="en-US" sz="2200"/>
        </a:p>
      </dgm:t>
    </dgm:pt>
    <dgm:pt modelId="{933EE5FD-37E7-4D29-912F-7479DC22B982}" type="sibTrans" cxnId="{7A6BE3E9-1128-49CB-B994-74254186E79E}">
      <dgm:prSet/>
      <dgm:spPr/>
      <dgm:t>
        <a:bodyPr/>
        <a:lstStyle/>
        <a:p>
          <a:endParaRPr lang="en-US" sz="2200"/>
        </a:p>
      </dgm:t>
    </dgm:pt>
    <dgm:pt modelId="{51F63E65-678D-4D29-A7E5-7119254B702A}">
      <dgm:prSet phldrT="[Text]" custT="1"/>
      <dgm:spPr/>
      <dgm:t>
        <a:bodyPr/>
        <a:lstStyle/>
        <a:p>
          <a:r>
            <a:rPr lang="en-GB" sz="2200" dirty="0" smtClean="0"/>
            <a:t>Central plans</a:t>
          </a:r>
          <a:endParaRPr lang="en-US" sz="2200" dirty="0"/>
        </a:p>
      </dgm:t>
    </dgm:pt>
    <dgm:pt modelId="{515C5B71-962A-4D26-B54A-4CFBFC58F072}" type="parTrans" cxnId="{4F9D7F26-4262-44DF-A527-7A516AC07DC9}">
      <dgm:prSet/>
      <dgm:spPr/>
      <dgm:t>
        <a:bodyPr/>
        <a:lstStyle/>
        <a:p>
          <a:endParaRPr lang="en-US" sz="2200"/>
        </a:p>
      </dgm:t>
    </dgm:pt>
    <dgm:pt modelId="{C270808D-4015-4A59-8205-C068E5A38F1B}" type="sibTrans" cxnId="{4F9D7F26-4262-44DF-A527-7A516AC07DC9}">
      <dgm:prSet/>
      <dgm:spPr/>
      <dgm:t>
        <a:bodyPr/>
        <a:lstStyle/>
        <a:p>
          <a:endParaRPr lang="en-US" sz="2200"/>
        </a:p>
      </dgm:t>
    </dgm:pt>
    <dgm:pt modelId="{E7FD1D87-DF5B-4DE9-9A42-3A789FBB294F}">
      <dgm:prSet phldrT="[Text]" custT="1"/>
      <dgm:spPr/>
      <dgm:t>
        <a:bodyPr/>
        <a:lstStyle/>
        <a:p>
          <a:r>
            <a:rPr lang="en-GB" sz="2000" b="1" dirty="0" smtClean="0"/>
            <a:t>Central assistance - Grants given to states</a:t>
          </a:r>
          <a:endParaRPr lang="en-US" sz="2000" b="1" dirty="0"/>
        </a:p>
      </dgm:t>
    </dgm:pt>
    <dgm:pt modelId="{93DDC753-C25F-47A0-BE75-CA51F36AF164}" type="parTrans" cxnId="{DDF1230B-0DA7-4B80-90FB-548B054D60EF}">
      <dgm:prSet/>
      <dgm:spPr/>
      <dgm:t>
        <a:bodyPr/>
        <a:lstStyle/>
        <a:p>
          <a:endParaRPr lang="en-US" sz="2200"/>
        </a:p>
      </dgm:t>
    </dgm:pt>
    <dgm:pt modelId="{C3AA2183-2B20-45CA-BDCA-F6C741B0AA04}" type="sibTrans" cxnId="{DDF1230B-0DA7-4B80-90FB-548B054D60EF}">
      <dgm:prSet/>
      <dgm:spPr/>
      <dgm:t>
        <a:bodyPr/>
        <a:lstStyle/>
        <a:p>
          <a:endParaRPr lang="en-US" sz="2200"/>
        </a:p>
      </dgm:t>
    </dgm:pt>
    <dgm:pt modelId="{81162E9E-A584-445F-AFFA-5007596D8EEA}">
      <dgm:prSet phldrT="[Text]" custT="1"/>
      <dgm:spPr/>
      <dgm:t>
        <a:bodyPr/>
        <a:lstStyle/>
        <a:p>
          <a:r>
            <a:rPr lang="en-GB" sz="2200" dirty="0" smtClean="0"/>
            <a:t>Non Plan</a:t>
          </a:r>
          <a:endParaRPr lang="en-US" sz="2200" dirty="0"/>
        </a:p>
      </dgm:t>
    </dgm:pt>
    <dgm:pt modelId="{96044844-341E-48BA-9F7C-98A7B05987C8}" type="parTrans" cxnId="{EBF142E5-4457-4768-BB67-3411CCFADA64}">
      <dgm:prSet/>
      <dgm:spPr/>
      <dgm:t>
        <a:bodyPr/>
        <a:lstStyle/>
        <a:p>
          <a:endParaRPr lang="en-US" sz="2200"/>
        </a:p>
      </dgm:t>
    </dgm:pt>
    <dgm:pt modelId="{0586BAFE-18B3-41CF-A7B2-9BEB503FAFC4}" type="sibTrans" cxnId="{EBF142E5-4457-4768-BB67-3411CCFADA64}">
      <dgm:prSet/>
      <dgm:spPr/>
      <dgm:t>
        <a:bodyPr/>
        <a:lstStyle/>
        <a:p>
          <a:endParaRPr lang="en-US" sz="2200"/>
        </a:p>
      </dgm:t>
    </dgm:pt>
    <dgm:pt modelId="{A228CB44-8405-4455-89A6-2335DC24A5CD}">
      <dgm:prSet phldrT="[Text]" custT="1"/>
      <dgm:spPr/>
      <dgm:t>
        <a:bodyPr/>
        <a:lstStyle/>
        <a:p>
          <a:r>
            <a:rPr lang="en-GB" sz="2000" b="1" dirty="0" smtClean="0"/>
            <a:t>Interest Payment</a:t>
          </a:r>
          <a:endParaRPr lang="en-US" sz="2000" b="1" dirty="0"/>
        </a:p>
      </dgm:t>
    </dgm:pt>
    <dgm:pt modelId="{E81D9A44-7F03-4177-838E-1E7CFF2F3A52}" type="parTrans" cxnId="{C1A728AE-A148-4D05-A024-694061C00043}">
      <dgm:prSet/>
      <dgm:spPr/>
      <dgm:t>
        <a:bodyPr/>
        <a:lstStyle/>
        <a:p>
          <a:endParaRPr lang="en-US" sz="2200"/>
        </a:p>
      </dgm:t>
    </dgm:pt>
    <dgm:pt modelId="{F35F89C3-0589-4050-AD91-217815E0E71B}" type="sibTrans" cxnId="{C1A728AE-A148-4D05-A024-694061C00043}">
      <dgm:prSet/>
      <dgm:spPr/>
      <dgm:t>
        <a:bodyPr/>
        <a:lstStyle/>
        <a:p>
          <a:endParaRPr lang="en-US" sz="2200"/>
        </a:p>
      </dgm:t>
    </dgm:pt>
    <dgm:pt modelId="{CC071A71-1F6F-473F-B90E-AC44E48D5923}">
      <dgm:prSet custT="1"/>
      <dgm:spPr/>
      <dgm:t>
        <a:bodyPr/>
        <a:lstStyle/>
        <a:p>
          <a:r>
            <a:rPr lang="en-GB" sz="2200" b="1" dirty="0" smtClean="0"/>
            <a:t>Subsidies</a:t>
          </a:r>
          <a:endParaRPr lang="en-US" sz="2200" b="1" dirty="0"/>
        </a:p>
      </dgm:t>
    </dgm:pt>
    <dgm:pt modelId="{3C6A666B-60E2-46BB-9884-CDF6E9641A75}" type="parTrans" cxnId="{5232C2C9-FCC0-4730-8081-61CE33843A22}">
      <dgm:prSet/>
      <dgm:spPr/>
      <dgm:t>
        <a:bodyPr/>
        <a:lstStyle/>
        <a:p>
          <a:endParaRPr lang="en-US" sz="2200"/>
        </a:p>
      </dgm:t>
    </dgm:pt>
    <dgm:pt modelId="{6FF805D7-198A-4F22-9365-B1CBBF33885B}" type="sibTrans" cxnId="{5232C2C9-FCC0-4730-8081-61CE33843A22}">
      <dgm:prSet/>
      <dgm:spPr/>
      <dgm:t>
        <a:bodyPr/>
        <a:lstStyle/>
        <a:p>
          <a:endParaRPr lang="en-US" sz="2200"/>
        </a:p>
      </dgm:t>
    </dgm:pt>
    <dgm:pt modelId="{B32044AF-710A-4702-82E9-F2392156A6C1}">
      <dgm:prSet custT="1"/>
      <dgm:spPr/>
      <dgm:t>
        <a:bodyPr/>
        <a:lstStyle/>
        <a:p>
          <a:r>
            <a:rPr lang="en-GB" sz="2000" dirty="0" smtClean="0"/>
            <a:t>Salaries &amp; Pensions</a:t>
          </a:r>
          <a:endParaRPr lang="en-US" sz="2000" dirty="0"/>
        </a:p>
      </dgm:t>
    </dgm:pt>
    <dgm:pt modelId="{094582F3-03BD-46C4-8964-A91C3179FA51}" type="parTrans" cxnId="{F6172579-5657-4D04-A87F-22EB92116470}">
      <dgm:prSet/>
      <dgm:spPr/>
      <dgm:t>
        <a:bodyPr/>
        <a:lstStyle/>
        <a:p>
          <a:endParaRPr lang="en-US" sz="2200"/>
        </a:p>
      </dgm:t>
    </dgm:pt>
    <dgm:pt modelId="{40F19BAC-E792-4956-A16E-BE71AD909731}" type="sibTrans" cxnId="{F6172579-5657-4D04-A87F-22EB92116470}">
      <dgm:prSet/>
      <dgm:spPr/>
      <dgm:t>
        <a:bodyPr/>
        <a:lstStyle/>
        <a:p>
          <a:endParaRPr lang="en-US" sz="2200"/>
        </a:p>
      </dgm:t>
    </dgm:pt>
    <dgm:pt modelId="{757F5126-CA90-44A2-93F3-56FB1E74F164}">
      <dgm:prSet custT="1"/>
      <dgm:spPr/>
      <dgm:t>
        <a:bodyPr/>
        <a:lstStyle/>
        <a:p>
          <a:r>
            <a:rPr lang="en-GB" sz="2000" dirty="0" smtClean="0"/>
            <a:t>Central Sector schemes</a:t>
          </a:r>
          <a:endParaRPr lang="en-US" sz="2000" dirty="0"/>
        </a:p>
      </dgm:t>
    </dgm:pt>
    <dgm:pt modelId="{76CB4366-6598-4167-A4A7-D4B4913A24E3}" type="parTrans" cxnId="{90032DAE-7193-4ED9-A30B-D7ACC8B80953}">
      <dgm:prSet/>
      <dgm:spPr/>
      <dgm:t>
        <a:bodyPr/>
        <a:lstStyle/>
        <a:p>
          <a:endParaRPr lang="en-US"/>
        </a:p>
      </dgm:t>
    </dgm:pt>
    <dgm:pt modelId="{29816785-6319-4065-8B2D-FF70993BAA2E}" type="sibTrans" cxnId="{90032DAE-7193-4ED9-A30B-D7ACC8B80953}">
      <dgm:prSet/>
      <dgm:spPr/>
      <dgm:t>
        <a:bodyPr/>
        <a:lstStyle/>
        <a:p>
          <a:endParaRPr lang="en-US"/>
        </a:p>
      </dgm:t>
    </dgm:pt>
    <dgm:pt modelId="{15496592-DA2B-4CAF-B16D-92FACC3F8011}">
      <dgm:prSet custT="1"/>
      <dgm:spPr/>
      <dgm:t>
        <a:bodyPr/>
        <a:lstStyle/>
        <a:p>
          <a:r>
            <a:rPr lang="en-GB" sz="1900" dirty="0" smtClean="0"/>
            <a:t>Central Sponsored Schemes</a:t>
          </a:r>
          <a:endParaRPr lang="en-US" sz="1900" dirty="0"/>
        </a:p>
      </dgm:t>
    </dgm:pt>
    <dgm:pt modelId="{5993B8E7-661C-4090-A67F-136EEAB2F0C2}" type="parTrans" cxnId="{3213BCB2-2C4C-477C-B4CF-040699024208}">
      <dgm:prSet/>
      <dgm:spPr/>
      <dgm:t>
        <a:bodyPr/>
        <a:lstStyle/>
        <a:p>
          <a:endParaRPr lang="en-US"/>
        </a:p>
      </dgm:t>
    </dgm:pt>
    <dgm:pt modelId="{257AFC2D-8EBE-4F44-B5B9-338F1E858E1F}" type="sibTrans" cxnId="{3213BCB2-2C4C-477C-B4CF-040699024208}">
      <dgm:prSet/>
      <dgm:spPr/>
      <dgm:t>
        <a:bodyPr/>
        <a:lstStyle/>
        <a:p>
          <a:endParaRPr lang="en-US"/>
        </a:p>
      </dgm:t>
    </dgm:pt>
    <dgm:pt modelId="{BD290FC5-2DA6-4663-9F70-19908D33C4AF}" type="pres">
      <dgm:prSet presAssocID="{1FF07C9C-CAA4-48A4-A0D9-9C7FB19C520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56EBE6D-35FB-45FA-ADA3-22B5C8B06EB0}" type="pres">
      <dgm:prSet presAssocID="{6D97678F-2206-44B8-844D-612C49761F45}" presName="hierRoot1" presStyleCnt="0"/>
      <dgm:spPr/>
      <dgm:t>
        <a:bodyPr/>
        <a:lstStyle/>
        <a:p>
          <a:endParaRPr lang="en-US"/>
        </a:p>
      </dgm:t>
    </dgm:pt>
    <dgm:pt modelId="{4D97F0B7-C2EF-497E-806F-01B1F385AFB9}" type="pres">
      <dgm:prSet presAssocID="{6D97678F-2206-44B8-844D-612C49761F45}" presName="composite" presStyleCnt="0"/>
      <dgm:spPr/>
      <dgm:t>
        <a:bodyPr/>
        <a:lstStyle/>
        <a:p>
          <a:endParaRPr lang="en-US"/>
        </a:p>
      </dgm:t>
    </dgm:pt>
    <dgm:pt modelId="{72766F47-6E69-4A28-8389-5686831DD1FF}" type="pres">
      <dgm:prSet presAssocID="{6D97678F-2206-44B8-844D-612C49761F45}" presName="background" presStyleLbl="node0" presStyleIdx="0" presStyleCnt="1"/>
      <dgm:spPr/>
      <dgm:t>
        <a:bodyPr/>
        <a:lstStyle/>
        <a:p>
          <a:endParaRPr lang="en-US"/>
        </a:p>
      </dgm:t>
    </dgm:pt>
    <dgm:pt modelId="{A60D9FBB-4640-4685-BA79-6F95D8A86CE4}" type="pres">
      <dgm:prSet presAssocID="{6D97678F-2206-44B8-844D-612C49761F45}" presName="text" presStyleLbl="fgAcc0" presStyleIdx="0" presStyleCnt="1" custScaleX="173122" custScaleY="1284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C3FA5E-5352-479E-BC91-346224C1CB21}" type="pres">
      <dgm:prSet presAssocID="{6D97678F-2206-44B8-844D-612C49761F45}" presName="hierChild2" presStyleCnt="0"/>
      <dgm:spPr/>
      <dgm:t>
        <a:bodyPr/>
        <a:lstStyle/>
        <a:p>
          <a:endParaRPr lang="en-US"/>
        </a:p>
      </dgm:t>
    </dgm:pt>
    <dgm:pt modelId="{EECD39A7-BE1A-40E1-8EBC-117F0D030081}" type="pres">
      <dgm:prSet presAssocID="{ADE0F4F6-EB6B-420C-8CF1-3B7DAA201522}" presName="Name10" presStyleLbl="parChTrans1D2" presStyleIdx="0" presStyleCnt="2"/>
      <dgm:spPr/>
      <dgm:t>
        <a:bodyPr/>
        <a:lstStyle/>
        <a:p>
          <a:endParaRPr lang="en-US"/>
        </a:p>
      </dgm:t>
    </dgm:pt>
    <dgm:pt modelId="{E62D5572-C74E-4FB9-B99B-1937E1C9D90F}" type="pres">
      <dgm:prSet presAssocID="{DABC4C45-51B5-4766-AA47-1DDA94E9B4C6}" presName="hierRoot2" presStyleCnt="0"/>
      <dgm:spPr/>
      <dgm:t>
        <a:bodyPr/>
        <a:lstStyle/>
        <a:p>
          <a:endParaRPr lang="en-US"/>
        </a:p>
      </dgm:t>
    </dgm:pt>
    <dgm:pt modelId="{C187D3D2-F2A4-4A44-9A5C-63961AF68BFA}" type="pres">
      <dgm:prSet presAssocID="{DABC4C45-51B5-4766-AA47-1DDA94E9B4C6}" presName="composite2" presStyleCnt="0"/>
      <dgm:spPr/>
      <dgm:t>
        <a:bodyPr/>
        <a:lstStyle/>
        <a:p>
          <a:endParaRPr lang="en-US"/>
        </a:p>
      </dgm:t>
    </dgm:pt>
    <dgm:pt modelId="{71E3FE80-FB25-4E1C-B7B6-8C9FA7A0810F}" type="pres">
      <dgm:prSet presAssocID="{DABC4C45-51B5-4766-AA47-1DDA94E9B4C6}" presName="background2" presStyleLbl="node2" presStyleIdx="0" presStyleCnt="2"/>
      <dgm:spPr/>
      <dgm:t>
        <a:bodyPr/>
        <a:lstStyle/>
        <a:p>
          <a:endParaRPr lang="en-US"/>
        </a:p>
      </dgm:t>
    </dgm:pt>
    <dgm:pt modelId="{78387248-BEDD-4B0C-ACF4-3507DADF995B}" type="pres">
      <dgm:prSet presAssocID="{DABC4C45-51B5-4766-AA47-1DDA94E9B4C6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B1E559-B95D-4898-82C1-3483C0647A6D}" type="pres">
      <dgm:prSet presAssocID="{DABC4C45-51B5-4766-AA47-1DDA94E9B4C6}" presName="hierChild3" presStyleCnt="0"/>
      <dgm:spPr/>
      <dgm:t>
        <a:bodyPr/>
        <a:lstStyle/>
        <a:p>
          <a:endParaRPr lang="en-US"/>
        </a:p>
      </dgm:t>
    </dgm:pt>
    <dgm:pt modelId="{544864B0-1540-4448-BE62-A005D65AD0A9}" type="pres">
      <dgm:prSet presAssocID="{515C5B71-962A-4D26-B54A-4CFBFC58F072}" presName="Name17" presStyleLbl="parChTrans1D3" presStyleIdx="0" presStyleCnt="5"/>
      <dgm:spPr/>
      <dgm:t>
        <a:bodyPr/>
        <a:lstStyle/>
        <a:p>
          <a:endParaRPr lang="en-US"/>
        </a:p>
      </dgm:t>
    </dgm:pt>
    <dgm:pt modelId="{C20626FB-4C36-4553-85B2-800665D887B7}" type="pres">
      <dgm:prSet presAssocID="{51F63E65-678D-4D29-A7E5-7119254B702A}" presName="hierRoot3" presStyleCnt="0"/>
      <dgm:spPr/>
      <dgm:t>
        <a:bodyPr/>
        <a:lstStyle/>
        <a:p>
          <a:endParaRPr lang="en-US"/>
        </a:p>
      </dgm:t>
    </dgm:pt>
    <dgm:pt modelId="{CB3AD064-23D2-4A9E-B1F7-A2BF9D0A629E}" type="pres">
      <dgm:prSet presAssocID="{51F63E65-678D-4D29-A7E5-7119254B702A}" presName="composite3" presStyleCnt="0"/>
      <dgm:spPr/>
      <dgm:t>
        <a:bodyPr/>
        <a:lstStyle/>
        <a:p>
          <a:endParaRPr lang="en-US"/>
        </a:p>
      </dgm:t>
    </dgm:pt>
    <dgm:pt modelId="{7C5DF877-2FB9-4D7C-8AA3-61181A37ECA1}" type="pres">
      <dgm:prSet presAssocID="{51F63E65-678D-4D29-A7E5-7119254B702A}" presName="background3" presStyleLbl="node3" presStyleIdx="0" presStyleCnt="5"/>
      <dgm:spPr/>
      <dgm:t>
        <a:bodyPr/>
        <a:lstStyle/>
        <a:p>
          <a:endParaRPr lang="en-US"/>
        </a:p>
      </dgm:t>
    </dgm:pt>
    <dgm:pt modelId="{F159BA7B-900D-4E37-BBE0-B3F2E29977BB}" type="pres">
      <dgm:prSet presAssocID="{51F63E65-678D-4D29-A7E5-7119254B702A}" presName="text3" presStyleLbl="fgAcc3" presStyleIdx="0" presStyleCnt="5" custScaleX="113578" custScaleY="16069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69A539-BDFE-439A-8BE5-C2AFABAA3C05}" type="pres">
      <dgm:prSet presAssocID="{51F63E65-678D-4D29-A7E5-7119254B702A}" presName="hierChild4" presStyleCnt="0"/>
      <dgm:spPr/>
      <dgm:t>
        <a:bodyPr/>
        <a:lstStyle/>
        <a:p>
          <a:endParaRPr lang="en-US"/>
        </a:p>
      </dgm:t>
    </dgm:pt>
    <dgm:pt modelId="{070FF43A-C78B-4CEF-A795-FB4CFB8F99D5}" type="pres">
      <dgm:prSet presAssocID="{76CB4366-6598-4167-A4A7-D4B4913A24E3}" presName="Name23" presStyleLbl="parChTrans1D4" presStyleIdx="0" presStyleCnt="2"/>
      <dgm:spPr/>
      <dgm:t>
        <a:bodyPr/>
        <a:lstStyle/>
        <a:p>
          <a:endParaRPr lang="en-US"/>
        </a:p>
      </dgm:t>
    </dgm:pt>
    <dgm:pt modelId="{657099ED-7AEB-4FE3-A5E9-173CAE23CAA4}" type="pres">
      <dgm:prSet presAssocID="{757F5126-CA90-44A2-93F3-56FB1E74F164}" presName="hierRoot4" presStyleCnt="0"/>
      <dgm:spPr/>
    </dgm:pt>
    <dgm:pt modelId="{0A93E9F6-7743-4A5D-9AFE-709466C87B38}" type="pres">
      <dgm:prSet presAssocID="{757F5126-CA90-44A2-93F3-56FB1E74F164}" presName="composite4" presStyleCnt="0"/>
      <dgm:spPr/>
    </dgm:pt>
    <dgm:pt modelId="{BD898032-3AB9-4F25-9ED8-2D3FB8213A49}" type="pres">
      <dgm:prSet presAssocID="{757F5126-CA90-44A2-93F3-56FB1E74F164}" presName="background4" presStyleLbl="node4" presStyleIdx="0" presStyleCnt="2"/>
      <dgm:spPr/>
    </dgm:pt>
    <dgm:pt modelId="{CC9C0FAF-B12D-40F8-9783-1D13C3022FC3}" type="pres">
      <dgm:prSet presAssocID="{757F5126-CA90-44A2-93F3-56FB1E74F164}" presName="text4" presStyleLbl="fgAcc4" presStyleIdx="0" presStyleCnt="2" custScaleX="109831" custScaleY="15877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A7CECB-EE15-4651-861C-ACB8513BCB53}" type="pres">
      <dgm:prSet presAssocID="{757F5126-CA90-44A2-93F3-56FB1E74F164}" presName="hierChild5" presStyleCnt="0"/>
      <dgm:spPr/>
    </dgm:pt>
    <dgm:pt modelId="{68D7FF48-B0D7-431C-A8E6-CD3DBCEDB245}" type="pres">
      <dgm:prSet presAssocID="{5993B8E7-661C-4090-A67F-136EEAB2F0C2}" presName="Name23" presStyleLbl="parChTrans1D4" presStyleIdx="1" presStyleCnt="2"/>
      <dgm:spPr/>
      <dgm:t>
        <a:bodyPr/>
        <a:lstStyle/>
        <a:p>
          <a:endParaRPr lang="en-US"/>
        </a:p>
      </dgm:t>
    </dgm:pt>
    <dgm:pt modelId="{B6FD9F3A-C542-4362-ADB9-2D3816006F1A}" type="pres">
      <dgm:prSet presAssocID="{15496592-DA2B-4CAF-B16D-92FACC3F8011}" presName="hierRoot4" presStyleCnt="0"/>
      <dgm:spPr/>
    </dgm:pt>
    <dgm:pt modelId="{1B83EA2D-0D2F-4094-9907-5B5F6AB652A2}" type="pres">
      <dgm:prSet presAssocID="{15496592-DA2B-4CAF-B16D-92FACC3F8011}" presName="composite4" presStyleCnt="0"/>
      <dgm:spPr/>
    </dgm:pt>
    <dgm:pt modelId="{D990DF05-7797-4D28-BF6C-74893C97E23B}" type="pres">
      <dgm:prSet presAssocID="{15496592-DA2B-4CAF-B16D-92FACC3F8011}" presName="background4" presStyleLbl="node4" presStyleIdx="1" presStyleCnt="2"/>
      <dgm:spPr/>
    </dgm:pt>
    <dgm:pt modelId="{7ED3C6AB-04BB-4CFC-9B84-AE6A7E5DD8D8}" type="pres">
      <dgm:prSet presAssocID="{15496592-DA2B-4CAF-B16D-92FACC3F8011}" presName="text4" presStyleLbl="fgAcc4" presStyleIdx="1" presStyleCnt="2" custScaleX="123001" custScaleY="1994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E89A6B-A5E9-4006-9D36-999B91711F67}" type="pres">
      <dgm:prSet presAssocID="{15496592-DA2B-4CAF-B16D-92FACC3F8011}" presName="hierChild5" presStyleCnt="0"/>
      <dgm:spPr/>
    </dgm:pt>
    <dgm:pt modelId="{A13ED07D-8F09-4338-B279-BF112975E5CF}" type="pres">
      <dgm:prSet presAssocID="{93DDC753-C25F-47A0-BE75-CA51F36AF164}" presName="Name17" presStyleLbl="parChTrans1D3" presStyleIdx="1" presStyleCnt="5"/>
      <dgm:spPr/>
      <dgm:t>
        <a:bodyPr/>
        <a:lstStyle/>
        <a:p>
          <a:endParaRPr lang="en-US"/>
        </a:p>
      </dgm:t>
    </dgm:pt>
    <dgm:pt modelId="{2BE00845-44C0-4B96-B6EF-2FCD2872FC8D}" type="pres">
      <dgm:prSet presAssocID="{E7FD1D87-DF5B-4DE9-9A42-3A789FBB294F}" presName="hierRoot3" presStyleCnt="0"/>
      <dgm:spPr/>
      <dgm:t>
        <a:bodyPr/>
        <a:lstStyle/>
        <a:p>
          <a:endParaRPr lang="en-US"/>
        </a:p>
      </dgm:t>
    </dgm:pt>
    <dgm:pt modelId="{435CC7DA-158B-4B6E-8DD5-332E6234A5B8}" type="pres">
      <dgm:prSet presAssocID="{E7FD1D87-DF5B-4DE9-9A42-3A789FBB294F}" presName="composite3" presStyleCnt="0"/>
      <dgm:spPr/>
      <dgm:t>
        <a:bodyPr/>
        <a:lstStyle/>
        <a:p>
          <a:endParaRPr lang="en-US"/>
        </a:p>
      </dgm:t>
    </dgm:pt>
    <dgm:pt modelId="{42B4EAF9-447B-466E-AFF0-5F2C2AE98A23}" type="pres">
      <dgm:prSet presAssocID="{E7FD1D87-DF5B-4DE9-9A42-3A789FBB294F}" presName="background3" presStyleLbl="node3" presStyleIdx="1" presStyleCnt="5"/>
      <dgm:spPr/>
      <dgm:t>
        <a:bodyPr/>
        <a:lstStyle/>
        <a:p>
          <a:endParaRPr lang="en-US"/>
        </a:p>
      </dgm:t>
    </dgm:pt>
    <dgm:pt modelId="{6E943050-C1C7-45BD-86E8-8D3F9DE26FF6}" type="pres">
      <dgm:prSet presAssocID="{E7FD1D87-DF5B-4DE9-9A42-3A789FBB294F}" presName="text3" presStyleLbl="fgAcc3" presStyleIdx="1" presStyleCnt="5" custScaleX="139632" custScaleY="2068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0272E4-043C-49E4-91C7-CA664EBBB63D}" type="pres">
      <dgm:prSet presAssocID="{E7FD1D87-DF5B-4DE9-9A42-3A789FBB294F}" presName="hierChild4" presStyleCnt="0"/>
      <dgm:spPr/>
      <dgm:t>
        <a:bodyPr/>
        <a:lstStyle/>
        <a:p>
          <a:endParaRPr lang="en-US"/>
        </a:p>
      </dgm:t>
    </dgm:pt>
    <dgm:pt modelId="{46115617-E63E-45DF-854B-515DDEE43BA2}" type="pres">
      <dgm:prSet presAssocID="{96044844-341E-48BA-9F7C-98A7B05987C8}" presName="Name10" presStyleLbl="parChTrans1D2" presStyleIdx="1" presStyleCnt="2"/>
      <dgm:spPr/>
      <dgm:t>
        <a:bodyPr/>
        <a:lstStyle/>
        <a:p>
          <a:endParaRPr lang="en-US"/>
        </a:p>
      </dgm:t>
    </dgm:pt>
    <dgm:pt modelId="{080C56EA-75CF-40DA-84D5-91FE84C00EF4}" type="pres">
      <dgm:prSet presAssocID="{81162E9E-A584-445F-AFFA-5007596D8EEA}" presName="hierRoot2" presStyleCnt="0"/>
      <dgm:spPr/>
      <dgm:t>
        <a:bodyPr/>
        <a:lstStyle/>
        <a:p>
          <a:endParaRPr lang="en-US"/>
        </a:p>
      </dgm:t>
    </dgm:pt>
    <dgm:pt modelId="{60061F0F-4ECD-4280-A29A-254712ECB9FD}" type="pres">
      <dgm:prSet presAssocID="{81162E9E-A584-445F-AFFA-5007596D8EEA}" presName="composite2" presStyleCnt="0"/>
      <dgm:spPr/>
      <dgm:t>
        <a:bodyPr/>
        <a:lstStyle/>
        <a:p>
          <a:endParaRPr lang="en-US"/>
        </a:p>
      </dgm:t>
    </dgm:pt>
    <dgm:pt modelId="{C9FF25CC-E3B4-4173-A1A8-73E4D1173F6C}" type="pres">
      <dgm:prSet presAssocID="{81162E9E-A584-445F-AFFA-5007596D8EEA}" presName="background2" presStyleLbl="node2" presStyleIdx="1" presStyleCnt="2"/>
      <dgm:spPr/>
      <dgm:t>
        <a:bodyPr/>
        <a:lstStyle/>
        <a:p>
          <a:endParaRPr lang="en-US"/>
        </a:p>
      </dgm:t>
    </dgm:pt>
    <dgm:pt modelId="{4DBFF15E-DDEE-4FD8-B193-06F13DA7D667}" type="pres">
      <dgm:prSet presAssocID="{81162E9E-A584-445F-AFFA-5007596D8EE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8B5878-3187-4046-9DAE-82A7333C5274}" type="pres">
      <dgm:prSet presAssocID="{81162E9E-A584-445F-AFFA-5007596D8EEA}" presName="hierChild3" presStyleCnt="0"/>
      <dgm:spPr/>
      <dgm:t>
        <a:bodyPr/>
        <a:lstStyle/>
        <a:p>
          <a:endParaRPr lang="en-US"/>
        </a:p>
      </dgm:t>
    </dgm:pt>
    <dgm:pt modelId="{CC711E70-6037-4337-8DA8-9F2C7131C27B}" type="pres">
      <dgm:prSet presAssocID="{E81D9A44-7F03-4177-838E-1E7CFF2F3A52}" presName="Name17" presStyleLbl="parChTrans1D3" presStyleIdx="2" presStyleCnt="5"/>
      <dgm:spPr/>
      <dgm:t>
        <a:bodyPr/>
        <a:lstStyle/>
        <a:p>
          <a:endParaRPr lang="en-US"/>
        </a:p>
      </dgm:t>
    </dgm:pt>
    <dgm:pt modelId="{91FAC2F8-754A-4220-A67B-35C4145544D1}" type="pres">
      <dgm:prSet presAssocID="{A228CB44-8405-4455-89A6-2335DC24A5CD}" presName="hierRoot3" presStyleCnt="0"/>
      <dgm:spPr/>
      <dgm:t>
        <a:bodyPr/>
        <a:lstStyle/>
        <a:p>
          <a:endParaRPr lang="en-US"/>
        </a:p>
      </dgm:t>
    </dgm:pt>
    <dgm:pt modelId="{B4317BFC-AF98-492A-A17F-3F8BA6772F1B}" type="pres">
      <dgm:prSet presAssocID="{A228CB44-8405-4455-89A6-2335DC24A5CD}" presName="composite3" presStyleCnt="0"/>
      <dgm:spPr/>
      <dgm:t>
        <a:bodyPr/>
        <a:lstStyle/>
        <a:p>
          <a:endParaRPr lang="en-US"/>
        </a:p>
      </dgm:t>
    </dgm:pt>
    <dgm:pt modelId="{BDEB8E21-D2AF-49C2-9B02-6373311577DA}" type="pres">
      <dgm:prSet presAssocID="{A228CB44-8405-4455-89A6-2335DC24A5CD}" presName="background3" presStyleLbl="node3" presStyleIdx="2" presStyleCnt="5"/>
      <dgm:spPr/>
      <dgm:t>
        <a:bodyPr/>
        <a:lstStyle/>
        <a:p>
          <a:endParaRPr lang="en-US"/>
        </a:p>
      </dgm:t>
    </dgm:pt>
    <dgm:pt modelId="{60C002B1-80D9-4AA7-8703-8C35E80A2F0D}" type="pres">
      <dgm:prSet presAssocID="{A228CB44-8405-4455-89A6-2335DC24A5CD}" presName="text3" presStyleLbl="fgAcc3" presStyleIdx="2" presStyleCnt="5" custScaleX="112152" custScaleY="1395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38A403-F5CE-485A-89A0-C7721FB58C3C}" type="pres">
      <dgm:prSet presAssocID="{A228CB44-8405-4455-89A6-2335DC24A5CD}" presName="hierChild4" presStyleCnt="0"/>
      <dgm:spPr/>
      <dgm:t>
        <a:bodyPr/>
        <a:lstStyle/>
        <a:p>
          <a:endParaRPr lang="en-US"/>
        </a:p>
      </dgm:t>
    </dgm:pt>
    <dgm:pt modelId="{B5B20BCB-9FFA-487C-B550-5D8790C2AB29}" type="pres">
      <dgm:prSet presAssocID="{3C6A666B-60E2-46BB-9884-CDF6E9641A75}" presName="Name17" presStyleLbl="parChTrans1D3" presStyleIdx="3" presStyleCnt="5"/>
      <dgm:spPr/>
      <dgm:t>
        <a:bodyPr/>
        <a:lstStyle/>
        <a:p>
          <a:endParaRPr lang="en-US"/>
        </a:p>
      </dgm:t>
    </dgm:pt>
    <dgm:pt modelId="{E4827720-EF70-4A5C-96C7-DE86D7CFB995}" type="pres">
      <dgm:prSet presAssocID="{CC071A71-1F6F-473F-B90E-AC44E48D5923}" presName="hierRoot3" presStyleCnt="0"/>
      <dgm:spPr/>
      <dgm:t>
        <a:bodyPr/>
        <a:lstStyle/>
        <a:p>
          <a:endParaRPr lang="en-US"/>
        </a:p>
      </dgm:t>
    </dgm:pt>
    <dgm:pt modelId="{75A83194-C6E7-4655-B910-F1F45ED1485C}" type="pres">
      <dgm:prSet presAssocID="{CC071A71-1F6F-473F-B90E-AC44E48D5923}" presName="composite3" presStyleCnt="0"/>
      <dgm:spPr/>
      <dgm:t>
        <a:bodyPr/>
        <a:lstStyle/>
        <a:p>
          <a:endParaRPr lang="en-US"/>
        </a:p>
      </dgm:t>
    </dgm:pt>
    <dgm:pt modelId="{B3718FAE-3AD9-4906-970E-FC071C504074}" type="pres">
      <dgm:prSet presAssocID="{CC071A71-1F6F-473F-B90E-AC44E48D5923}" presName="background3" presStyleLbl="node3" presStyleIdx="3" presStyleCnt="5"/>
      <dgm:spPr/>
      <dgm:t>
        <a:bodyPr/>
        <a:lstStyle/>
        <a:p>
          <a:endParaRPr lang="en-US"/>
        </a:p>
      </dgm:t>
    </dgm:pt>
    <dgm:pt modelId="{22550D21-E830-489D-AB46-7536714F9282}" type="pres">
      <dgm:prSet presAssocID="{CC071A71-1F6F-473F-B90E-AC44E48D5923}" presName="text3" presStyleLbl="fgAcc3" presStyleIdx="3" presStyleCnt="5" custScaleX="1287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B42AEF-10E9-43A2-8CD5-C39720E07FEE}" type="pres">
      <dgm:prSet presAssocID="{CC071A71-1F6F-473F-B90E-AC44E48D5923}" presName="hierChild4" presStyleCnt="0"/>
      <dgm:spPr/>
      <dgm:t>
        <a:bodyPr/>
        <a:lstStyle/>
        <a:p>
          <a:endParaRPr lang="en-US"/>
        </a:p>
      </dgm:t>
    </dgm:pt>
    <dgm:pt modelId="{C2F32CEA-6BF2-4782-80E0-AF005283BEB7}" type="pres">
      <dgm:prSet presAssocID="{094582F3-03BD-46C4-8964-A91C3179FA51}" presName="Name17" presStyleLbl="parChTrans1D3" presStyleIdx="4" presStyleCnt="5"/>
      <dgm:spPr/>
      <dgm:t>
        <a:bodyPr/>
        <a:lstStyle/>
        <a:p>
          <a:endParaRPr lang="en-US"/>
        </a:p>
      </dgm:t>
    </dgm:pt>
    <dgm:pt modelId="{E6ED98CA-1248-4026-BE2A-AB9CD3985657}" type="pres">
      <dgm:prSet presAssocID="{B32044AF-710A-4702-82E9-F2392156A6C1}" presName="hierRoot3" presStyleCnt="0"/>
      <dgm:spPr/>
      <dgm:t>
        <a:bodyPr/>
        <a:lstStyle/>
        <a:p>
          <a:endParaRPr lang="en-US"/>
        </a:p>
      </dgm:t>
    </dgm:pt>
    <dgm:pt modelId="{E739619D-03A9-47C5-A78C-4E42CB90DE3E}" type="pres">
      <dgm:prSet presAssocID="{B32044AF-710A-4702-82E9-F2392156A6C1}" presName="composite3" presStyleCnt="0"/>
      <dgm:spPr/>
      <dgm:t>
        <a:bodyPr/>
        <a:lstStyle/>
        <a:p>
          <a:endParaRPr lang="en-US"/>
        </a:p>
      </dgm:t>
    </dgm:pt>
    <dgm:pt modelId="{8DBE302A-D4FC-42A7-888D-504EF0C87C5A}" type="pres">
      <dgm:prSet presAssocID="{B32044AF-710A-4702-82E9-F2392156A6C1}" presName="background3" presStyleLbl="node3" presStyleIdx="4" presStyleCnt="5"/>
      <dgm:spPr/>
      <dgm:t>
        <a:bodyPr/>
        <a:lstStyle/>
        <a:p>
          <a:endParaRPr lang="en-US"/>
        </a:p>
      </dgm:t>
    </dgm:pt>
    <dgm:pt modelId="{3155D882-94BA-4D85-AEC3-C965B2DA1686}" type="pres">
      <dgm:prSet presAssocID="{B32044AF-710A-4702-82E9-F2392156A6C1}" presName="text3" presStyleLbl="fgAcc3" presStyleIdx="4" presStyleCnt="5" custScaleX="118876" custScaleY="1395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0CC61F-EA23-4999-88ED-C796976CFB00}" type="pres">
      <dgm:prSet presAssocID="{B32044AF-710A-4702-82E9-F2392156A6C1}" presName="hierChild4" presStyleCnt="0"/>
      <dgm:spPr/>
      <dgm:t>
        <a:bodyPr/>
        <a:lstStyle/>
        <a:p>
          <a:endParaRPr lang="en-US"/>
        </a:p>
      </dgm:t>
    </dgm:pt>
  </dgm:ptLst>
  <dgm:cxnLst>
    <dgm:cxn modelId="{CBB75B4E-4A11-4FB4-99CE-52B019C46EE8}" type="presOf" srcId="{757F5126-CA90-44A2-93F3-56FB1E74F164}" destId="{CC9C0FAF-B12D-40F8-9783-1D13C3022FC3}" srcOrd="0" destOrd="0" presId="urn:microsoft.com/office/officeart/2005/8/layout/hierarchy1"/>
    <dgm:cxn modelId="{5232C2C9-FCC0-4730-8081-61CE33843A22}" srcId="{81162E9E-A584-445F-AFFA-5007596D8EEA}" destId="{CC071A71-1F6F-473F-B90E-AC44E48D5923}" srcOrd="1" destOrd="0" parTransId="{3C6A666B-60E2-46BB-9884-CDF6E9641A75}" sibTransId="{6FF805D7-198A-4F22-9365-B1CBBF33885B}"/>
    <dgm:cxn modelId="{97BC0BFC-C0A7-442B-BF62-F8A63959EF77}" type="presOf" srcId="{81162E9E-A584-445F-AFFA-5007596D8EEA}" destId="{4DBFF15E-DDEE-4FD8-B193-06F13DA7D667}" srcOrd="0" destOrd="0" presId="urn:microsoft.com/office/officeart/2005/8/layout/hierarchy1"/>
    <dgm:cxn modelId="{90032DAE-7193-4ED9-A30B-D7ACC8B80953}" srcId="{51F63E65-678D-4D29-A7E5-7119254B702A}" destId="{757F5126-CA90-44A2-93F3-56FB1E74F164}" srcOrd="0" destOrd="0" parTransId="{76CB4366-6598-4167-A4A7-D4B4913A24E3}" sibTransId="{29816785-6319-4065-8B2D-FF70993BAA2E}"/>
    <dgm:cxn modelId="{1B4B3F15-E0BA-4F21-9B76-6166514FE099}" type="presOf" srcId="{CC071A71-1F6F-473F-B90E-AC44E48D5923}" destId="{22550D21-E830-489D-AB46-7536714F9282}" srcOrd="0" destOrd="0" presId="urn:microsoft.com/office/officeart/2005/8/layout/hierarchy1"/>
    <dgm:cxn modelId="{7CCE018C-F853-4B69-B8A2-1AC38703327A}" type="presOf" srcId="{ADE0F4F6-EB6B-420C-8CF1-3B7DAA201522}" destId="{EECD39A7-BE1A-40E1-8EBC-117F0D030081}" srcOrd="0" destOrd="0" presId="urn:microsoft.com/office/officeart/2005/8/layout/hierarchy1"/>
    <dgm:cxn modelId="{936D4803-7B91-44B7-BF06-C6E679297BF4}" type="presOf" srcId="{15496592-DA2B-4CAF-B16D-92FACC3F8011}" destId="{7ED3C6AB-04BB-4CFC-9B84-AE6A7E5DD8D8}" srcOrd="0" destOrd="0" presId="urn:microsoft.com/office/officeart/2005/8/layout/hierarchy1"/>
    <dgm:cxn modelId="{EBF142E5-4457-4768-BB67-3411CCFADA64}" srcId="{6D97678F-2206-44B8-844D-612C49761F45}" destId="{81162E9E-A584-445F-AFFA-5007596D8EEA}" srcOrd="1" destOrd="0" parTransId="{96044844-341E-48BA-9F7C-98A7B05987C8}" sibTransId="{0586BAFE-18B3-41CF-A7B2-9BEB503FAFC4}"/>
    <dgm:cxn modelId="{AFBC6063-F8AD-4CC5-96CA-70D34F359D12}" type="presOf" srcId="{DABC4C45-51B5-4766-AA47-1DDA94E9B4C6}" destId="{78387248-BEDD-4B0C-ACF4-3507DADF995B}" srcOrd="0" destOrd="0" presId="urn:microsoft.com/office/officeart/2005/8/layout/hierarchy1"/>
    <dgm:cxn modelId="{3213BCB2-2C4C-477C-B4CF-040699024208}" srcId="{51F63E65-678D-4D29-A7E5-7119254B702A}" destId="{15496592-DA2B-4CAF-B16D-92FACC3F8011}" srcOrd="1" destOrd="0" parTransId="{5993B8E7-661C-4090-A67F-136EEAB2F0C2}" sibTransId="{257AFC2D-8EBE-4F44-B5B9-338F1E858E1F}"/>
    <dgm:cxn modelId="{6D687FEB-CFA2-4DD9-B6FE-6F682B05BBDB}" type="presOf" srcId="{094582F3-03BD-46C4-8964-A91C3179FA51}" destId="{C2F32CEA-6BF2-4782-80E0-AF005283BEB7}" srcOrd="0" destOrd="0" presId="urn:microsoft.com/office/officeart/2005/8/layout/hierarchy1"/>
    <dgm:cxn modelId="{4F9D7F26-4262-44DF-A527-7A516AC07DC9}" srcId="{DABC4C45-51B5-4766-AA47-1DDA94E9B4C6}" destId="{51F63E65-678D-4D29-A7E5-7119254B702A}" srcOrd="0" destOrd="0" parTransId="{515C5B71-962A-4D26-B54A-4CFBFC58F072}" sibTransId="{C270808D-4015-4A59-8205-C068E5A38F1B}"/>
    <dgm:cxn modelId="{F0D87C5B-299F-4418-BE46-08D2F029C4C0}" type="presOf" srcId="{96044844-341E-48BA-9F7C-98A7B05987C8}" destId="{46115617-E63E-45DF-854B-515DDEE43BA2}" srcOrd="0" destOrd="0" presId="urn:microsoft.com/office/officeart/2005/8/layout/hierarchy1"/>
    <dgm:cxn modelId="{6287A113-69CF-4EDD-86D3-94EF206BA6EA}" type="presOf" srcId="{51F63E65-678D-4D29-A7E5-7119254B702A}" destId="{F159BA7B-900D-4E37-BBE0-B3F2E29977BB}" srcOrd="0" destOrd="0" presId="urn:microsoft.com/office/officeart/2005/8/layout/hierarchy1"/>
    <dgm:cxn modelId="{44CACE9C-A14E-4AC3-9489-5213050D6BEC}" type="presOf" srcId="{76CB4366-6598-4167-A4A7-D4B4913A24E3}" destId="{070FF43A-C78B-4CEF-A795-FB4CFB8F99D5}" srcOrd="0" destOrd="0" presId="urn:microsoft.com/office/officeart/2005/8/layout/hierarchy1"/>
    <dgm:cxn modelId="{9C0B5123-1E3D-4F36-A5A6-60EA898519DF}" type="presOf" srcId="{B32044AF-710A-4702-82E9-F2392156A6C1}" destId="{3155D882-94BA-4D85-AEC3-C965B2DA1686}" srcOrd="0" destOrd="0" presId="urn:microsoft.com/office/officeart/2005/8/layout/hierarchy1"/>
    <dgm:cxn modelId="{69170D4B-C27F-4CB9-BC29-ECC8C1D38EE4}" type="presOf" srcId="{3C6A666B-60E2-46BB-9884-CDF6E9641A75}" destId="{B5B20BCB-9FFA-487C-B550-5D8790C2AB29}" srcOrd="0" destOrd="0" presId="urn:microsoft.com/office/officeart/2005/8/layout/hierarchy1"/>
    <dgm:cxn modelId="{D2690854-56FC-41FF-9DB6-1FBE5C295D79}" type="presOf" srcId="{E7FD1D87-DF5B-4DE9-9A42-3A789FBB294F}" destId="{6E943050-C1C7-45BD-86E8-8D3F9DE26FF6}" srcOrd="0" destOrd="0" presId="urn:microsoft.com/office/officeart/2005/8/layout/hierarchy1"/>
    <dgm:cxn modelId="{CFD49C03-C607-41CA-B3D4-E84312B6DA29}" type="presOf" srcId="{5993B8E7-661C-4090-A67F-136EEAB2F0C2}" destId="{68D7FF48-B0D7-431C-A8E6-CD3DBCEDB245}" srcOrd="0" destOrd="0" presId="urn:microsoft.com/office/officeart/2005/8/layout/hierarchy1"/>
    <dgm:cxn modelId="{E8124DEC-6DB5-4D3D-B522-7B552437BE94}" type="presOf" srcId="{6D97678F-2206-44B8-844D-612C49761F45}" destId="{A60D9FBB-4640-4685-BA79-6F95D8A86CE4}" srcOrd="0" destOrd="0" presId="urn:microsoft.com/office/officeart/2005/8/layout/hierarchy1"/>
    <dgm:cxn modelId="{DDF1230B-0DA7-4B80-90FB-548B054D60EF}" srcId="{DABC4C45-51B5-4766-AA47-1DDA94E9B4C6}" destId="{E7FD1D87-DF5B-4DE9-9A42-3A789FBB294F}" srcOrd="1" destOrd="0" parTransId="{93DDC753-C25F-47A0-BE75-CA51F36AF164}" sibTransId="{C3AA2183-2B20-45CA-BDCA-F6C741B0AA04}"/>
    <dgm:cxn modelId="{10F448B2-4CEA-4220-8653-E7125527C1AA}" type="presOf" srcId="{93DDC753-C25F-47A0-BE75-CA51F36AF164}" destId="{A13ED07D-8F09-4338-B279-BF112975E5CF}" srcOrd="0" destOrd="0" presId="urn:microsoft.com/office/officeart/2005/8/layout/hierarchy1"/>
    <dgm:cxn modelId="{3CBB7135-66C4-4C74-8B5C-6098F674BABC}" type="presOf" srcId="{515C5B71-962A-4D26-B54A-4CFBFC58F072}" destId="{544864B0-1540-4448-BE62-A005D65AD0A9}" srcOrd="0" destOrd="0" presId="urn:microsoft.com/office/officeart/2005/8/layout/hierarchy1"/>
    <dgm:cxn modelId="{152EFBE4-CB6A-40B1-8C10-5DFC06804F59}" type="presOf" srcId="{A228CB44-8405-4455-89A6-2335DC24A5CD}" destId="{60C002B1-80D9-4AA7-8703-8C35E80A2F0D}" srcOrd="0" destOrd="0" presId="urn:microsoft.com/office/officeart/2005/8/layout/hierarchy1"/>
    <dgm:cxn modelId="{C1A728AE-A148-4D05-A024-694061C00043}" srcId="{81162E9E-A584-445F-AFFA-5007596D8EEA}" destId="{A228CB44-8405-4455-89A6-2335DC24A5CD}" srcOrd="0" destOrd="0" parTransId="{E81D9A44-7F03-4177-838E-1E7CFF2F3A52}" sibTransId="{F35F89C3-0589-4050-AD91-217815E0E71B}"/>
    <dgm:cxn modelId="{1B1604A1-650E-4C34-98CC-26DFE295A992}" srcId="{1FF07C9C-CAA4-48A4-A0D9-9C7FB19C520C}" destId="{6D97678F-2206-44B8-844D-612C49761F45}" srcOrd="0" destOrd="0" parTransId="{A9E7C019-B128-4050-A843-7F370B842D0D}" sibTransId="{85025061-B501-4309-864B-0330D363B142}"/>
    <dgm:cxn modelId="{7A6BE3E9-1128-49CB-B994-74254186E79E}" srcId="{6D97678F-2206-44B8-844D-612C49761F45}" destId="{DABC4C45-51B5-4766-AA47-1DDA94E9B4C6}" srcOrd="0" destOrd="0" parTransId="{ADE0F4F6-EB6B-420C-8CF1-3B7DAA201522}" sibTransId="{933EE5FD-37E7-4D29-912F-7479DC22B982}"/>
    <dgm:cxn modelId="{3E991B62-DAF9-4097-B5CA-BC58CF4389AB}" type="presOf" srcId="{E81D9A44-7F03-4177-838E-1E7CFF2F3A52}" destId="{CC711E70-6037-4337-8DA8-9F2C7131C27B}" srcOrd="0" destOrd="0" presId="urn:microsoft.com/office/officeart/2005/8/layout/hierarchy1"/>
    <dgm:cxn modelId="{F6172579-5657-4D04-A87F-22EB92116470}" srcId="{81162E9E-A584-445F-AFFA-5007596D8EEA}" destId="{B32044AF-710A-4702-82E9-F2392156A6C1}" srcOrd="2" destOrd="0" parTransId="{094582F3-03BD-46C4-8964-A91C3179FA51}" sibTransId="{40F19BAC-E792-4956-A16E-BE71AD909731}"/>
    <dgm:cxn modelId="{9BC61B5A-BA8C-49A7-BA89-F883C8773C30}" type="presOf" srcId="{1FF07C9C-CAA4-48A4-A0D9-9C7FB19C520C}" destId="{BD290FC5-2DA6-4663-9F70-19908D33C4AF}" srcOrd="0" destOrd="0" presId="urn:microsoft.com/office/officeart/2005/8/layout/hierarchy1"/>
    <dgm:cxn modelId="{838370B1-110B-4F82-A5C9-D1D04A55A0B5}" type="presParOf" srcId="{BD290FC5-2DA6-4663-9F70-19908D33C4AF}" destId="{456EBE6D-35FB-45FA-ADA3-22B5C8B06EB0}" srcOrd="0" destOrd="0" presId="urn:microsoft.com/office/officeart/2005/8/layout/hierarchy1"/>
    <dgm:cxn modelId="{BA0E06CA-94C9-4E4D-81F3-33F0B800D2E5}" type="presParOf" srcId="{456EBE6D-35FB-45FA-ADA3-22B5C8B06EB0}" destId="{4D97F0B7-C2EF-497E-806F-01B1F385AFB9}" srcOrd="0" destOrd="0" presId="urn:microsoft.com/office/officeart/2005/8/layout/hierarchy1"/>
    <dgm:cxn modelId="{F35B3855-3777-4B9A-80A8-C19AEAEC7070}" type="presParOf" srcId="{4D97F0B7-C2EF-497E-806F-01B1F385AFB9}" destId="{72766F47-6E69-4A28-8389-5686831DD1FF}" srcOrd="0" destOrd="0" presId="urn:microsoft.com/office/officeart/2005/8/layout/hierarchy1"/>
    <dgm:cxn modelId="{D37F252D-F7E8-425A-AF18-A3FE8B7E207F}" type="presParOf" srcId="{4D97F0B7-C2EF-497E-806F-01B1F385AFB9}" destId="{A60D9FBB-4640-4685-BA79-6F95D8A86CE4}" srcOrd="1" destOrd="0" presId="urn:microsoft.com/office/officeart/2005/8/layout/hierarchy1"/>
    <dgm:cxn modelId="{4AB3D119-5D88-422A-A4EB-4D64AEE61E36}" type="presParOf" srcId="{456EBE6D-35FB-45FA-ADA3-22B5C8B06EB0}" destId="{38C3FA5E-5352-479E-BC91-346224C1CB21}" srcOrd="1" destOrd="0" presId="urn:microsoft.com/office/officeart/2005/8/layout/hierarchy1"/>
    <dgm:cxn modelId="{082F636C-411B-4608-88D6-53061D5FEFC4}" type="presParOf" srcId="{38C3FA5E-5352-479E-BC91-346224C1CB21}" destId="{EECD39A7-BE1A-40E1-8EBC-117F0D030081}" srcOrd="0" destOrd="0" presId="urn:microsoft.com/office/officeart/2005/8/layout/hierarchy1"/>
    <dgm:cxn modelId="{944F8533-E7F2-44C1-AB31-17828634DECE}" type="presParOf" srcId="{38C3FA5E-5352-479E-BC91-346224C1CB21}" destId="{E62D5572-C74E-4FB9-B99B-1937E1C9D90F}" srcOrd="1" destOrd="0" presId="urn:microsoft.com/office/officeart/2005/8/layout/hierarchy1"/>
    <dgm:cxn modelId="{237C3D7E-7A33-43B0-9B19-FB99F0736EF2}" type="presParOf" srcId="{E62D5572-C74E-4FB9-B99B-1937E1C9D90F}" destId="{C187D3D2-F2A4-4A44-9A5C-63961AF68BFA}" srcOrd="0" destOrd="0" presId="urn:microsoft.com/office/officeart/2005/8/layout/hierarchy1"/>
    <dgm:cxn modelId="{1B50D0DC-55CC-41B3-8A75-6144E43AA590}" type="presParOf" srcId="{C187D3D2-F2A4-4A44-9A5C-63961AF68BFA}" destId="{71E3FE80-FB25-4E1C-B7B6-8C9FA7A0810F}" srcOrd="0" destOrd="0" presId="urn:microsoft.com/office/officeart/2005/8/layout/hierarchy1"/>
    <dgm:cxn modelId="{1098960A-AB8F-4F21-AE18-EFFF9F5AF877}" type="presParOf" srcId="{C187D3D2-F2A4-4A44-9A5C-63961AF68BFA}" destId="{78387248-BEDD-4B0C-ACF4-3507DADF995B}" srcOrd="1" destOrd="0" presId="urn:microsoft.com/office/officeart/2005/8/layout/hierarchy1"/>
    <dgm:cxn modelId="{43B7C51B-C3AD-4A49-9B53-7B5D1C7E6CA3}" type="presParOf" srcId="{E62D5572-C74E-4FB9-B99B-1937E1C9D90F}" destId="{02B1E559-B95D-4898-82C1-3483C0647A6D}" srcOrd="1" destOrd="0" presId="urn:microsoft.com/office/officeart/2005/8/layout/hierarchy1"/>
    <dgm:cxn modelId="{E8C873A5-0C7D-4DA2-B1CE-737894AF7561}" type="presParOf" srcId="{02B1E559-B95D-4898-82C1-3483C0647A6D}" destId="{544864B0-1540-4448-BE62-A005D65AD0A9}" srcOrd="0" destOrd="0" presId="urn:microsoft.com/office/officeart/2005/8/layout/hierarchy1"/>
    <dgm:cxn modelId="{C69870E2-8499-401E-AB2C-F651D71C2D73}" type="presParOf" srcId="{02B1E559-B95D-4898-82C1-3483C0647A6D}" destId="{C20626FB-4C36-4553-85B2-800665D887B7}" srcOrd="1" destOrd="0" presId="urn:microsoft.com/office/officeart/2005/8/layout/hierarchy1"/>
    <dgm:cxn modelId="{60E3C031-65E2-4846-83E3-340935B8DB3D}" type="presParOf" srcId="{C20626FB-4C36-4553-85B2-800665D887B7}" destId="{CB3AD064-23D2-4A9E-B1F7-A2BF9D0A629E}" srcOrd="0" destOrd="0" presId="urn:microsoft.com/office/officeart/2005/8/layout/hierarchy1"/>
    <dgm:cxn modelId="{D6D04FC6-7933-42DC-830F-09E5F89399F3}" type="presParOf" srcId="{CB3AD064-23D2-4A9E-B1F7-A2BF9D0A629E}" destId="{7C5DF877-2FB9-4D7C-8AA3-61181A37ECA1}" srcOrd="0" destOrd="0" presId="urn:microsoft.com/office/officeart/2005/8/layout/hierarchy1"/>
    <dgm:cxn modelId="{5F56F558-8700-431F-8E8D-350D8383284A}" type="presParOf" srcId="{CB3AD064-23D2-4A9E-B1F7-A2BF9D0A629E}" destId="{F159BA7B-900D-4E37-BBE0-B3F2E29977BB}" srcOrd="1" destOrd="0" presId="urn:microsoft.com/office/officeart/2005/8/layout/hierarchy1"/>
    <dgm:cxn modelId="{DF7A43BA-97AC-420C-B4DE-108FF88B6527}" type="presParOf" srcId="{C20626FB-4C36-4553-85B2-800665D887B7}" destId="{F569A539-BDFE-439A-8BE5-C2AFABAA3C05}" srcOrd="1" destOrd="0" presId="urn:microsoft.com/office/officeart/2005/8/layout/hierarchy1"/>
    <dgm:cxn modelId="{648F3CD4-3B82-4B29-AFCD-E5FF85950BB6}" type="presParOf" srcId="{F569A539-BDFE-439A-8BE5-C2AFABAA3C05}" destId="{070FF43A-C78B-4CEF-A795-FB4CFB8F99D5}" srcOrd="0" destOrd="0" presId="urn:microsoft.com/office/officeart/2005/8/layout/hierarchy1"/>
    <dgm:cxn modelId="{D46EFA36-AEB7-41DC-84FE-EA0CE2D56CB1}" type="presParOf" srcId="{F569A539-BDFE-439A-8BE5-C2AFABAA3C05}" destId="{657099ED-7AEB-4FE3-A5E9-173CAE23CAA4}" srcOrd="1" destOrd="0" presId="urn:microsoft.com/office/officeart/2005/8/layout/hierarchy1"/>
    <dgm:cxn modelId="{6CF60346-7D96-47BB-94EB-24C92D37168C}" type="presParOf" srcId="{657099ED-7AEB-4FE3-A5E9-173CAE23CAA4}" destId="{0A93E9F6-7743-4A5D-9AFE-709466C87B38}" srcOrd="0" destOrd="0" presId="urn:microsoft.com/office/officeart/2005/8/layout/hierarchy1"/>
    <dgm:cxn modelId="{4AB48D15-501C-481A-9055-D71B7EACC63E}" type="presParOf" srcId="{0A93E9F6-7743-4A5D-9AFE-709466C87B38}" destId="{BD898032-3AB9-4F25-9ED8-2D3FB8213A49}" srcOrd="0" destOrd="0" presId="urn:microsoft.com/office/officeart/2005/8/layout/hierarchy1"/>
    <dgm:cxn modelId="{A3CABC82-F86D-4988-AE87-B93024AB5FD4}" type="presParOf" srcId="{0A93E9F6-7743-4A5D-9AFE-709466C87B38}" destId="{CC9C0FAF-B12D-40F8-9783-1D13C3022FC3}" srcOrd="1" destOrd="0" presId="urn:microsoft.com/office/officeart/2005/8/layout/hierarchy1"/>
    <dgm:cxn modelId="{D87C986A-8E49-4012-8374-1B77C067BE05}" type="presParOf" srcId="{657099ED-7AEB-4FE3-A5E9-173CAE23CAA4}" destId="{D7A7CECB-EE15-4651-861C-ACB8513BCB53}" srcOrd="1" destOrd="0" presId="urn:microsoft.com/office/officeart/2005/8/layout/hierarchy1"/>
    <dgm:cxn modelId="{FA183E05-6046-4744-B13F-57776F44BE3D}" type="presParOf" srcId="{F569A539-BDFE-439A-8BE5-C2AFABAA3C05}" destId="{68D7FF48-B0D7-431C-A8E6-CD3DBCEDB245}" srcOrd="2" destOrd="0" presId="urn:microsoft.com/office/officeart/2005/8/layout/hierarchy1"/>
    <dgm:cxn modelId="{DFB414A0-4B58-420C-B353-BE80CA063299}" type="presParOf" srcId="{F569A539-BDFE-439A-8BE5-C2AFABAA3C05}" destId="{B6FD9F3A-C542-4362-ADB9-2D3816006F1A}" srcOrd="3" destOrd="0" presId="urn:microsoft.com/office/officeart/2005/8/layout/hierarchy1"/>
    <dgm:cxn modelId="{68C5C851-9A5A-4E32-BEE9-94FC7C9BDB61}" type="presParOf" srcId="{B6FD9F3A-C542-4362-ADB9-2D3816006F1A}" destId="{1B83EA2D-0D2F-4094-9907-5B5F6AB652A2}" srcOrd="0" destOrd="0" presId="urn:microsoft.com/office/officeart/2005/8/layout/hierarchy1"/>
    <dgm:cxn modelId="{F96527C1-4894-4F14-92BE-152BA1AB541E}" type="presParOf" srcId="{1B83EA2D-0D2F-4094-9907-5B5F6AB652A2}" destId="{D990DF05-7797-4D28-BF6C-74893C97E23B}" srcOrd="0" destOrd="0" presId="urn:microsoft.com/office/officeart/2005/8/layout/hierarchy1"/>
    <dgm:cxn modelId="{5C38A9D1-86E1-4698-B123-B31D04A1BAA3}" type="presParOf" srcId="{1B83EA2D-0D2F-4094-9907-5B5F6AB652A2}" destId="{7ED3C6AB-04BB-4CFC-9B84-AE6A7E5DD8D8}" srcOrd="1" destOrd="0" presId="urn:microsoft.com/office/officeart/2005/8/layout/hierarchy1"/>
    <dgm:cxn modelId="{B7732FEF-DFCB-415D-9C22-69365242A83F}" type="presParOf" srcId="{B6FD9F3A-C542-4362-ADB9-2D3816006F1A}" destId="{41E89A6B-A5E9-4006-9D36-999B91711F67}" srcOrd="1" destOrd="0" presId="urn:microsoft.com/office/officeart/2005/8/layout/hierarchy1"/>
    <dgm:cxn modelId="{896F6349-F029-41FF-AEB3-B5D2445A74E0}" type="presParOf" srcId="{02B1E559-B95D-4898-82C1-3483C0647A6D}" destId="{A13ED07D-8F09-4338-B279-BF112975E5CF}" srcOrd="2" destOrd="0" presId="urn:microsoft.com/office/officeart/2005/8/layout/hierarchy1"/>
    <dgm:cxn modelId="{5296A6C8-FE76-4EB1-B2EF-9D42640EA163}" type="presParOf" srcId="{02B1E559-B95D-4898-82C1-3483C0647A6D}" destId="{2BE00845-44C0-4B96-B6EF-2FCD2872FC8D}" srcOrd="3" destOrd="0" presId="urn:microsoft.com/office/officeart/2005/8/layout/hierarchy1"/>
    <dgm:cxn modelId="{C5EBD6ED-6052-402A-8D1D-231F955FF0C5}" type="presParOf" srcId="{2BE00845-44C0-4B96-B6EF-2FCD2872FC8D}" destId="{435CC7DA-158B-4B6E-8DD5-332E6234A5B8}" srcOrd="0" destOrd="0" presId="urn:microsoft.com/office/officeart/2005/8/layout/hierarchy1"/>
    <dgm:cxn modelId="{47061C09-B038-4F7E-B900-FE6FAC61F38B}" type="presParOf" srcId="{435CC7DA-158B-4B6E-8DD5-332E6234A5B8}" destId="{42B4EAF9-447B-466E-AFF0-5F2C2AE98A23}" srcOrd="0" destOrd="0" presId="urn:microsoft.com/office/officeart/2005/8/layout/hierarchy1"/>
    <dgm:cxn modelId="{E1277C82-5D72-40DF-84D0-54349C22FB55}" type="presParOf" srcId="{435CC7DA-158B-4B6E-8DD5-332E6234A5B8}" destId="{6E943050-C1C7-45BD-86E8-8D3F9DE26FF6}" srcOrd="1" destOrd="0" presId="urn:microsoft.com/office/officeart/2005/8/layout/hierarchy1"/>
    <dgm:cxn modelId="{3ED7838D-E751-4E75-ADD7-7C958772DAFF}" type="presParOf" srcId="{2BE00845-44C0-4B96-B6EF-2FCD2872FC8D}" destId="{C20272E4-043C-49E4-91C7-CA664EBBB63D}" srcOrd="1" destOrd="0" presId="urn:microsoft.com/office/officeart/2005/8/layout/hierarchy1"/>
    <dgm:cxn modelId="{4D375E1D-3628-4B32-B7DB-633EDA0CDB85}" type="presParOf" srcId="{38C3FA5E-5352-479E-BC91-346224C1CB21}" destId="{46115617-E63E-45DF-854B-515DDEE43BA2}" srcOrd="2" destOrd="0" presId="urn:microsoft.com/office/officeart/2005/8/layout/hierarchy1"/>
    <dgm:cxn modelId="{71E3E2C9-0695-45AA-8264-AB5A54BB9B55}" type="presParOf" srcId="{38C3FA5E-5352-479E-BC91-346224C1CB21}" destId="{080C56EA-75CF-40DA-84D5-91FE84C00EF4}" srcOrd="3" destOrd="0" presId="urn:microsoft.com/office/officeart/2005/8/layout/hierarchy1"/>
    <dgm:cxn modelId="{1B7A4CF8-B43C-44C8-89EA-0C9CCF933CE2}" type="presParOf" srcId="{080C56EA-75CF-40DA-84D5-91FE84C00EF4}" destId="{60061F0F-4ECD-4280-A29A-254712ECB9FD}" srcOrd="0" destOrd="0" presId="urn:microsoft.com/office/officeart/2005/8/layout/hierarchy1"/>
    <dgm:cxn modelId="{D0D9C296-0F67-42C9-8B30-A20F8E68AFE8}" type="presParOf" srcId="{60061F0F-4ECD-4280-A29A-254712ECB9FD}" destId="{C9FF25CC-E3B4-4173-A1A8-73E4D1173F6C}" srcOrd="0" destOrd="0" presId="urn:microsoft.com/office/officeart/2005/8/layout/hierarchy1"/>
    <dgm:cxn modelId="{F1067F0B-3838-4BD7-AE6C-CF8A485065D9}" type="presParOf" srcId="{60061F0F-4ECD-4280-A29A-254712ECB9FD}" destId="{4DBFF15E-DDEE-4FD8-B193-06F13DA7D667}" srcOrd="1" destOrd="0" presId="urn:microsoft.com/office/officeart/2005/8/layout/hierarchy1"/>
    <dgm:cxn modelId="{16A676F6-6293-438B-9C52-690C99CF72B4}" type="presParOf" srcId="{080C56EA-75CF-40DA-84D5-91FE84C00EF4}" destId="{658B5878-3187-4046-9DAE-82A7333C5274}" srcOrd="1" destOrd="0" presId="urn:microsoft.com/office/officeart/2005/8/layout/hierarchy1"/>
    <dgm:cxn modelId="{18176F50-5F6F-4D64-8736-E5EA55202C1E}" type="presParOf" srcId="{658B5878-3187-4046-9DAE-82A7333C5274}" destId="{CC711E70-6037-4337-8DA8-9F2C7131C27B}" srcOrd="0" destOrd="0" presId="urn:microsoft.com/office/officeart/2005/8/layout/hierarchy1"/>
    <dgm:cxn modelId="{8C5EE0BB-28A4-4FE2-8A14-4302A4E3F0D4}" type="presParOf" srcId="{658B5878-3187-4046-9DAE-82A7333C5274}" destId="{91FAC2F8-754A-4220-A67B-35C4145544D1}" srcOrd="1" destOrd="0" presId="urn:microsoft.com/office/officeart/2005/8/layout/hierarchy1"/>
    <dgm:cxn modelId="{D729139B-774E-4CDC-8356-1DD01C279D2A}" type="presParOf" srcId="{91FAC2F8-754A-4220-A67B-35C4145544D1}" destId="{B4317BFC-AF98-492A-A17F-3F8BA6772F1B}" srcOrd="0" destOrd="0" presId="urn:microsoft.com/office/officeart/2005/8/layout/hierarchy1"/>
    <dgm:cxn modelId="{8CA1FEA7-E56A-43D5-B6A0-533643E3ED60}" type="presParOf" srcId="{B4317BFC-AF98-492A-A17F-3F8BA6772F1B}" destId="{BDEB8E21-D2AF-49C2-9B02-6373311577DA}" srcOrd="0" destOrd="0" presId="urn:microsoft.com/office/officeart/2005/8/layout/hierarchy1"/>
    <dgm:cxn modelId="{4604C15E-4B35-44EC-AFE2-55F7F9A630E3}" type="presParOf" srcId="{B4317BFC-AF98-492A-A17F-3F8BA6772F1B}" destId="{60C002B1-80D9-4AA7-8703-8C35E80A2F0D}" srcOrd="1" destOrd="0" presId="urn:microsoft.com/office/officeart/2005/8/layout/hierarchy1"/>
    <dgm:cxn modelId="{97F29579-BEA7-4802-9081-7EDD923F0587}" type="presParOf" srcId="{91FAC2F8-754A-4220-A67B-35C4145544D1}" destId="{F738A403-F5CE-485A-89A0-C7721FB58C3C}" srcOrd="1" destOrd="0" presId="urn:microsoft.com/office/officeart/2005/8/layout/hierarchy1"/>
    <dgm:cxn modelId="{FA63CFE1-8BFC-4840-8A43-B1011F8C82E7}" type="presParOf" srcId="{658B5878-3187-4046-9DAE-82A7333C5274}" destId="{B5B20BCB-9FFA-487C-B550-5D8790C2AB29}" srcOrd="2" destOrd="0" presId="urn:microsoft.com/office/officeart/2005/8/layout/hierarchy1"/>
    <dgm:cxn modelId="{44FB4A08-A007-410A-8247-715AB6B0831D}" type="presParOf" srcId="{658B5878-3187-4046-9DAE-82A7333C5274}" destId="{E4827720-EF70-4A5C-96C7-DE86D7CFB995}" srcOrd="3" destOrd="0" presId="urn:microsoft.com/office/officeart/2005/8/layout/hierarchy1"/>
    <dgm:cxn modelId="{8BC6E4AE-00A8-4896-A861-C5BF1433DA22}" type="presParOf" srcId="{E4827720-EF70-4A5C-96C7-DE86D7CFB995}" destId="{75A83194-C6E7-4655-B910-F1F45ED1485C}" srcOrd="0" destOrd="0" presId="urn:microsoft.com/office/officeart/2005/8/layout/hierarchy1"/>
    <dgm:cxn modelId="{CF108AF0-A1B5-48A6-B17B-239973BD8833}" type="presParOf" srcId="{75A83194-C6E7-4655-B910-F1F45ED1485C}" destId="{B3718FAE-3AD9-4906-970E-FC071C504074}" srcOrd="0" destOrd="0" presId="urn:microsoft.com/office/officeart/2005/8/layout/hierarchy1"/>
    <dgm:cxn modelId="{7A2F415C-67EC-4BB8-91EE-2D831BFB898D}" type="presParOf" srcId="{75A83194-C6E7-4655-B910-F1F45ED1485C}" destId="{22550D21-E830-489D-AB46-7536714F9282}" srcOrd="1" destOrd="0" presId="urn:microsoft.com/office/officeart/2005/8/layout/hierarchy1"/>
    <dgm:cxn modelId="{C2C1D034-0CC6-4090-BC8D-0945D43E8F44}" type="presParOf" srcId="{E4827720-EF70-4A5C-96C7-DE86D7CFB995}" destId="{CDB42AEF-10E9-43A2-8CD5-C39720E07FEE}" srcOrd="1" destOrd="0" presId="urn:microsoft.com/office/officeart/2005/8/layout/hierarchy1"/>
    <dgm:cxn modelId="{ADF5574F-AC1F-4361-978C-AE0971D13DF1}" type="presParOf" srcId="{658B5878-3187-4046-9DAE-82A7333C5274}" destId="{C2F32CEA-6BF2-4782-80E0-AF005283BEB7}" srcOrd="4" destOrd="0" presId="urn:microsoft.com/office/officeart/2005/8/layout/hierarchy1"/>
    <dgm:cxn modelId="{B64D3751-0A6C-4DF0-A64D-7CB29DACFF88}" type="presParOf" srcId="{658B5878-3187-4046-9DAE-82A7333C5274}" destId="{E6ED98CA-1248-4026-BE2A-AB9CD3985657}" srcOrd="5" destOrd="0" presId="urn:microsoft.com/office/officeart/2005/8/layout/hierarchy1"/>
    <dgm:cxn modelId="{E1724BBA-E39C-4972-9FED-A1C101429AF6}" type="presParOf" srcId="{E6ED98CA-1248-4026-BE2A-AB9CD3985657}" destId="{E739619D-03A9-47C5-A78C-4E42CB90DE3E}" srcOrd="0" destOrd="0" presId="urn:microsoft.com/office/officeart/2005/8/layout/hierarchy1"/>
    <dgm:cxn modelId="{84EA0115-6B72-423B-9BD5-50E0AE6C1324}" type="presParOf" srcId="{E739619D-03A9-47C5-A78C-4E42CB90DE3E}" destId="{8DBE302A-D4FC-42A7-888D-504EF0C87C5A}" srcOrd="0" destOrd="0" presId="urn:microsoft.com/office/officeart/2005/8/layout/hierarchy1"/>
    <dgm:cxn modelId="{C393A5FD-9C98-4DE3-A895-F0EF9C1BF6DF}" type="presParOf" srcId="{E739619D-03A9-47C5-A78C-4E42CB90DE3E}" destId="{3155D882-94BA-4D85-AEC3-C965B2DA1686}" srcOrd="1" destOrd="0" presId="urn:microsoft.com/office/officeart/2005/8/layout/hierarchy1"/>
    <dgm:cxn modelId="{DD1E9195-C844-479E-861B-FF8290F2D35C}" type="presParOf" srcId="{E6ED98CA-1248-4026-BE2A-AB9CD3985657}" destId="{530CC61F-EA23-4999-88ED-C796976CFB00}" srcOrd="1" destOrd="0" presId="urn:microsoft.com/office/officeart/2005/8/layout/hierarchy1"/>
  </dgm:cxnLst>
  <dgm:bg>
    <a:solidFill>
      <a:schemeClr val="accent1">
        <a:lumMod val="40000"/>
        <a:lumOff val="60000"/>
      </a:schemeClr>
    </a:solidFill>
  </dgm:bg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A47E9DF-5BF7-4DB9-B12C-30564C9C36C8}" type="doc">
      <dgm:prSet loTypeId="urn:microsoft.com/office/officeart/2005/8/layout/hierarchy1" loCatId="hierarchy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78553C9-4FFB-4C66-8F32-C31B27F0C659}">
      <dgm:prSet phldrT="[Text]" custT="1"/>
      <dgm:spPr/>
      <dgm:t>
        <a:bodyPr/>
        <a:lstStyle/>
        <a:p>
          <a:r>
            <a:rPr lang="en-GB" sz="2000" dirty="0" smtClean="0"/>
            <a:t>Capital Receipt</a:t>
          </a:r>
          <a:endParaRPr lang="en-US" sz="2000" dirty="0"/>
        </a:p>
      </dgm:t>
    </dgm:pt>
    <dgm:pt modelId="{D14DE335-EBD5-45EB-834B-FB4FF5EB0B3B}" type="parTrans" cxnId="{BA1D7503-03A7-4630-A510-607B2804B7C9}">
      <dgm:prSet/>
      <dgm:spPr/>
      <dgm:t>
        <a:bodyPr/>
        <a:lstStyle/>
        <a:p>
          <a:endParaRPr lang="en-US" sz="2400"/>
        </a:p>
      </dgm:t>
    </dgm:pt>
    <dgm:pt modelId="{61BDCCB3-AAD3-4767-8933-397F53EB3B5D}" type="sibTrans" cxnId="{BA1D7503-03A7-4630-A510-607B2804B7C9}">
      <dgm:prSet/>
      <dgm:spPr/>
      <dgm:t>
        <a:bodyPr/>
        <a:lstStyle/>
        <a:p>
          <a:endParaRPr lang="en-US" sz="2400"/>
        </a:p>
      </dgm:t>
    </dgm:pt>
    <dgm:pt modelId="{7ADA6AD0-B35A-4F0C-A227-0C001F0ED9D1}">
      <dgm:prSet phldrT="[Text]" custT="1"/>
      <dgm:spPr/>
      <dgm:t>
        <a:bodyPr/>
        <a:lstStyle/>
        <a:p>
          <a:r>
            <a:rPr lang="en-GB" sz="2000" dirty="0" smtClean="0"/>
            <a:t>Debt</a:t>
          </a:r>
          <a:r>
            <a:rPr lang="en-GB" sz="2000" baseline="0" dirty="0" smtClean="0"/>
            <a:t> Creating (Loans)</a:t>
          </a:r>
          <a:endParaRPr lang="en-US" sz="2000" dirty="0"/>
        </a:p>
      </dgm:t>
    </dgm:pt>
    <dgm:pt modelId="{6F54C686-6ED8-4CFB-B7E4-1916E3AF8A73}" type="parTrans" cxnId="{72A282CB-AFCE-45CF-AE72-5D5FF66713C6}">
      <dgm:prSet/>
      <dgm:spPr/>
      <dgm:t>
        <a:bodyPr/>
        <a:lstStyle/>
        <a:p>
          <a:endParaRPr lang="en-US" sz="2400"/>
        </a:p>
      </dgm:t>
    </dgm:pt>
    <dgm:pt modelId="{58A3CF49-A6F3-4D49-8ECA-BC48466A5A11}" type="sibTrans" cxnId="{72A282CB-AFCE-45CF-AE72-5D5FF66713C6}">
      <dgm:prSet/>
      <dgm:spPr/>
      <dgm:t>
        <a:bodyPr/>
        <a:lstStyle/>
        <a:p>
          <a:endParaRPr lang="en-US" sz="2400"/>
        </a:p>
      </dgm:t>
    </dgm:pt>
    <dgm:pt modelId="{FA30F76C-FF00-4ABA-9680-5A82DC4F4298}">
      <dgm:prSet phldrT="[Text]" custT="1"/>
      <dgm:spPr/>
      <dgm:t>
        <a:bodyPr/>
        <a:lstStyle/>
        <a:p>
          <a:r>
            <a:rPr lang="en-GB" sz="2000" b="1" dirty="0" smtClean="0"/>
            <a:t>From Domestic </a:t>
          </a:r>
          <a:endParaRPr lang="en-US" sz="2000" b="1" dirty="0"/>
        </a:p>
      </dgm:t>
    </dgm:pt>
    <dgm:pt modelId="{33CB1B52-3628-4C86-938D-8CDC777775C4}" type="parTrans" cxnId="{B6CA1A4B-E16B-4BB5-8FD0-010FB6E0D73F}">
      <dgm:prSet/>
      <dgm:spPr/>
      <dgm:t>
        <a:bodyPr/>
        <a:lstStyle/>
        <a:p>
          <a:endParaRPr lang="en-US" sz="2400"/>
        </a:p>
      </dgm:t>
    </dgm:pt>
    <dgm:pt modelId="{B5937FCC-3463-4D2E-BD20-910F220F9CBB}" type="sibTrans" cxnId="{B6CA1A4B-E16B-4BB5-8FD0-010FB6E0D73F}">
      <dgm:prSet/>
      <dgm:spPr/>
      <dgm:t>
        <a:bodyPr/>
        <a:lstStyle/>
        <a:p>
          <a:endParaRPr lang="en-US" sz="2400"/>
        </a:p>
      </dgm:t>
    </dgm:pt>
    <dgm:pt modelId="{C8561392-6C7D-4E3B-85D8-E563650A5B54}">
      <dgm:prSet phldrT="[Text]" custT="1"/>
      <dgm:spPr/>
      <dgm:t>
        <a:bodyPr/>
        <a:lstStyle/>
        <a:p>
          <a:r>
            <a:rPr lang="en-GB" sz="2000" dirty="0" smtClean="0"/>
            <a:t>From Foreign</a:t>
          </a:r>
          <a:endParaRPr lang="en-US" sz="2000" dirty="0"/>
        </a:p>
      </dgm:t>
    </dgm:pt>
    <dgm:pt modelId="{67BED3E2-3ABC-4A97-9AEE-FBE5DCBFCFF9}" type="parTrans" cxnId="{EC8BFB70-55CD-4169-A524-4EF2F69A99DB}">
      <dgm:prSet/>
      <dgm:spPr/>
      <dgm:t>
        <a:bodyPr/>
        <a:lstStyle/>
        <a:p>
          <a:endParaRPr lang="en-US" sz="2400"/>
        </a:p>
      </dgm:t>
    </dgm:pt>
    <dgm:pt modelId="{D7163E3B-32B7-4ABB-A0A5-C7076027AACE}" type="sibTrans" cxnId="{EC8BFB70-55CD-4169-A524-4EF2F69A99DB}">
      <dgm:prSet/>
      <dgm:spPr/>
      <dgm:t>
        <a:bodyPr/>
        <a:lstStyle/>
        <a:p>
          <a:endParaRPr lang="en-US" sz="2400"/>
        </a:p>
      </dgm:t>
    </dgm:pt>
    <dgm:pt modelId="{B63D5BAB-BBEF-493F-9EAC-C40D2583803A}">
      <dgm:prSet phldrT="[Text]" custT="1"/>
      <dgm:spPr/>
      <dgm:t>
        <a:bodyPr/>
        <a:lstStyle/>
        <a:p>
          <a:r>
            <a:rPr lang="en-GB" sz="2000" dirty="0" smtClean="0"/>
            <a:t>Non Debt creating</a:t>
          </a:r>
          <a:endParaRPr lang="en-US" sz="2000" dirty="0"/>
        </a:p>
      </dgm:t>
    </dgm:pt>
    <dgm:pt modelId="{38148F71-960B-4932-8EAC-DE76564FE7C8}" type="parTrans" cxnId="{763AB7C5-E73B-48F3-88AF-556D77E35480}">
      <dgm:prSet/>
      <dgm:spPr/>
      <dgm:t>
        <a:bodyPr/>
        <a:lstStyle/>
        <a:p>
          <a:endParaRPr lang="en-US" sz="2400"/>
        </a:p>
      </dgm:t>
    </dgm:pt>
    <dgm:pt modelId="{C2BEF097-A948-47EA-B54F-3ED203BD0320}" type="sibTrans" cxnId="{763AB7C5-E73B-48F3-88AF-556D77E35480}">
      <dgm:prSet/>
      <dgm:spPr/>
      <dgm:t>
        <a:bodyPr/>
        <a:lstStyle/>
        <a:p>
          <a:endParaRPr lang="en-US" sz="2400"/>
        </a:p>
      </dgm:t>
    </dgm:pt>
    <dgm:pt modelId="{1565BA52-9155-4B87-8DF5-75B611D75EAC}">
      <dgm:prSet phldrT="[Text]" custT="1"/>
      <dgm:spPr/>
      <dgm:t>
        <a:bodyPr/>
        <a:lstStyle/>
        <a:p>
          <a:r>
            <a:rPr lang="en-GB" sz="2000" dirty="0" smtClean="0"/>
            <a:t>PSU Disinvestment </a:t>
          </a:r>
          <a:endParaRPr lang="en-US" sz="2000" dirty="0"/>
        </a:p>
      </dgm:t>
    </dgm:pt>
    <dgm:pt modelId="{BEFC776C-FC3C-4FA3-A357-D4B612136726}" type="parTrans" cxnId="{EA69E352-E10B-4BFD-80CC-EB0DE227BEA5}">
      <dgm:prSet/>
      <dgm:spPr/>
      <dgm:t>
        <a:bodyPr/>
        <a:lstStyle/>
        <a:p>
          <a:endParaRPr lang="en-US" sz="2400"/>
        </a:p>
      </dgm:t>
    </dgm:pt>
    <dgm:pt modelId="{BF85ED75-F394-4527-A0C2-D789B33F2672}" type="sibTrans" cxnId="{EA69E352-E10B-4BFD-80CC-EB0DE227BEA5}">
      <dgm:prSet/>
      <dgm:spPr/>
      <dgm:t>
        <a:bodyPr/>
        <a:lstStyle/>
        <a:p>
          <a:endParaRPr lang="en-US" sz="2400"/>
        </a:p>
      </dgm:t>
    </dgm:pt>
    <dgm:pt modelId="{56579E04-664A-42C3-826B-FCA2E5A25221}">
      <dgm:prSet custT="1"/>
      <dgm:spPr/>
      <dgm:t>
        <a:bodyPr/>
        <a:lstStyle/>
        <a:p>
          <a:r>
            <a:rPr lang="en-GB" sz="2000" dirty="0" smtClean="0"/>
            <a:t>Recovered Loan Principal Amount</a:t>
          </a:r>
          <a:endParaRPr lang="en-US" sz="2000" dirty="0"/>
        </a:p>
      </dgm:t>
    </dgm:pt>
    <dgm:pt modelId="{60DCF594-9C5F-448E-924A-7E1455E459C7}" type="parTrans" cxnId="{CBFB1BE1-9218-4EAE-B9B2-E32D275549D5}">
      <dgm:prSet/>
      <dgm:spPr/>
      <dgm:t>
        <a:bodyPr/>
        <a:lstStyle/>
        <a:p>
          <a:endParaRPr lang="en-US" sz="2400"/>
        </a:p>
      </dgm:t>
    </dgm:pt>
    <dgm:pt modelId="{EE9F6F83-94CB-4D68-A1E6-2DB96EB2CE92}" type="sibTrans" cxnId="{CBFB1BE1-9218-4EAE-B9B2-E32D275549D5}">
      <dgm:prSet/>
      <dgm:spPr/>
      <dgm:t>
        <a:bodyPr/>
        <a:lstStyle/>
        <a:p>
          <a:endParaRPr lang="en-US" sz="2400"/>
        </a:p>
      </dgm:t>
    </dgm:pt>
    <dgm:pt modelId="{9A52732B-4986-4F7B-875D-7976DD2CDB9C}">
      <dgm:prSet custT="1"/>
      <dgm:spPr/>
      <dgm:t>
        <a:bodyPr/>
        <a:lstStyle/>
        <a:p>
          <a:r>
            <a:rPr lang="en-GB" sz="2000" dirty="0" smtClean="0"/>
            <a:t>Govt</a:t>
          </a:r>
          <a:endParaRPr lang="en-US" sz="2000" dirty="0"/>
        </a:p>
      </dgm:t>
    </dgm:pt>
    <dgm:pt modelId="{0F47F87C-97B6-4D1C-8999-0058482739E5}" type="parTrans" cxnId="{71F99D90-36C0-4700-B47C-9D13B66181B6}">
      <dgm:prSet/>
      <dgm:spPr/>
      <dgm:t>
        <a:bodyPr/>
        <a:lstStyle/>
        <a:p>
          <a:endParaRPr lang="en-US" sz="2400"/>
        </a:p>
      </dgm:t>
    </dgm:pt>
    <dgm:pt modelId="{6B981CAA-82BA-4BDC-A381-886EDD65F3A3}" type="sibTrans" cxnId="{71F99D90-36C0-4700-B47C-9D13B66181B6}">
      <dgm:prSet/>
      <dgm:spPr/>
      <dgm:t>
        <a:bodyPr/>
        <a:lstStyle/>
        <a:p>
          <a:endParaRPr lang="en-US" sz="2400"/>
        </a:p>
      </dgm:t>
    </dgm:pt>
    <dgm:pt modelId="{32A9333B-9003-42F8-AFDC-5125C1665663}">
      <dgm:prSet custT="1"/>
      <dgm:spPr/>
      <dgm:t>
        <a:bodyPr/>
        <a:lstStyle/>
        <a:p>
          <a:r>
            <a:rPr lang="en-GB" sz="2000" dirty="0" smtClean="0"/>
            <a:t>Banks like WB, ADB etc</a:t>
          </a:r>
          <a:endParaRPr lang="en-US" sz="2000" dirty="0"/>
        </a:p>
      </dgm:t>
    </dgm:pt>
    <dgm:pt modelId="{A9AE6CBC-F823-40B3-8826-00520819C3D7}" type="parTrans" cxnId="{7C0C5189-0268-4CAA-BBD0-D39CFB6BA079}">
      <dgm:prSet/>
      <dgm:spPr/>
      <dgm:t>
        <a:bodyPr/>
        <a:lstStyle/>
        <a:p>
          <a:endParaRPr lang="en-US" sz="2400"/>
        </a:p>
      </dgm:t>
    </dgm:pt>
    <dgm:pt modelId="{1AE0B63A-42A8-4DCD-8AC6-795D34D37DC6}" type="sibTrans" cxnId="{7C0C5189-0268-4CAA-BBD0-D39CFB6BA079}">
      <dgm:prSet/>
      <dgm:spPr/>
      <dgm:t>
        <a:bodyPr/>
        <a:lstStyle/>
        <a:p>
          <a:endParaRPr lang="en-US" sz="2400"/>
        </a:p>
      </dgm:t>
    </dgm:pt>
    <dgm:pt modelId="{733A79BA-179B-499F-BA71-34FBAD3E9F46}">
      <dgm:prSet custT="1"/>
      <dgm:spPr/>
      <dgm:t>
        <a:bodyPr/>
        <a:lstStyle/>
        <a:p>
          <a:r>
            <a:rPr lang="en-GB" sz="2000" dirty="0" smtClean="0"/>
            <a:t>Strategic disinvestment</a:t>
          </a:r>
          <a:endParaRPr lang="en-US" sz="2000" dirty="0"/>
        </a:p>
      </dgm:t>
    </dgm:pt>
    <dgm:pt modelId="{75961C62-E684-4856-B0B8-3392B29E9C40}" type="parTrans" cxnId="{A7066F72-FB5D-4C44-A791-AB9EDD199328}">
      <dgm:prSet/>
      <dgm:spPr/>
      <dgm:t>
        <a:bodyPr/>
        <a:lstStyle/>
        <a:p>
          <a:endParaRPr lang="en-US" sz="2400"/>
        </a:p>
      </dgm:t>
    </dgm:pt>
    <dgm:pt modelId="{33442C29-0240-4D6C-8E1F-9332078A5968}" type="sibTrans" cxnId="{A7066F72-FB5D-4C44-A791-AB9EDD199328}">
      <dgm:prSet/>
      <dgm:spPr/>
      <dgm:t>
        <a:bodyPr/>
        <a:lstStyle/>
        <a:p>
          <a:endParaRPr lang="en-US" sz="2400"/>
        </a:p>
      </dgm:t>
    </dgm:pt>
    <dgm:pt modelId="{ED6AE45A-2740-41C5-8D31-1B427BB85891}">
      <dgm:prSet custT="1"/>
      <dgm:spPr/>
      <dgm:t>
        <a:bodyPr/>
        <a:lstStyle/>
        <a:p>
          <a:r>
            <a:rPr lang="en-GB" sz="2000" dirty="0" smtClean="0"/>
            <a:t>Disinvestment</a:t>
          </a:r>
          <a:endParaRPr lang="en-US" sz="2000" dirty="0"/>
        </a:p>
      </dgm:t>
    </dgm:pt>
    <dgm:pt modelId="{B25D49E0-2D45-4079-9EDD-31C79BE34AA3}" type="parTrans" cxnId="{CBDF238A-A559-4FBF-9E64-5D832B99D15F}">
      <dgm:prSet/>
      <dgm:spPr/>
      <dgm:t>
        <a:bodyPr/>
        <a:lstStyle/>
        <a:p>
          <a:endParaRPr lang="en-US" sz="2400"/>
        </a:p>
      </dgm:t>
    </dgm:pt>
    <dgm:pt modelId="{92D45D9E-BA0C-4F9C-B36B-451C9790463D}" type="sibTrans" cxnId="{CBDF238A-A559-4FBF-9E64-5D832B99D15F}">
      <dgm:prSet/>
      <dgm:spPr/>
      <dgm:t>
        <a:bodyPr/>
        <a:lstStyle/>
        <a:p>
          <a:endParaRPr lang="en-US" sz="2400"/>
        </a:p>
      </dgm:t>
    </dgm:pt>
    <dgm:pt modelId="{328BEE65-935E-4ECF-990B-04AB59AE05BE}" type="pres">
      <dgm:prSet presAssocID="{FA47E9DF-5BF7-4DB9-B12C-30564C9C36C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6A8E1B1-8D2D-428B-BF2A-B963D066D66D}" type="pres">
      <dgm:prSet presAssocID="{478553C9-4FFB-4C66-8F32-C31B27F0C659}" presName="hierRoot1" presStyleCnt="0"/>
      <dgm:spPr/>
      <dgm:t>
        <a:bodyPr/>
        <a:lstStyle/>
        <a:p>
          <a:endParaRPr lang="en-US"/>
        </a:p>
      </dgm:t>
    </dgm:pt>
    <dgm:pt modelId="{F2CE0772-CEAC-4D01-8FF0-DCB9308AE6F3}" type="pres">
      <dgm:prSet presAssocID="{478553C9-4FFB-4C66-8F32-C31B27F0C659}" presName="composite" presStyleCnt="0"/>
      <dgm:spPr/>
      <dgm:t>
        <a:bodyPr/>
        <a:lstStyle/>
        <a:p>
          <a:endParaRPr lang="en-US"/>
        </a:p>
      </dgm:t>
    </dgm:pt>
    <dgm:pt modelId="{01878F66-87DD-4868-8033-64C89FEF2630}" type="pres">
      <dgm:prSet presAssocID="{478553C9-4FFB-4C66-8F32-C31B27F0C659}" presName="background" presStyleLbl="node0" presStyleIdx="0" presStyleCnt="1"/>
      <dgm:spPr/>
      <dgm:t>
        <a:bodyPr/>
        <a:lstStyle/>
        <a:p>
          <a:endParaRPr lang="en-US"/>
        </a:p>
      </dgm:t>
    </dgm:pt>
    <dgm:pt modelId="{EC080C5D-ECAE-4D1C-9F2F-6615EEEB4891}" type="pres">
      <dgm:prSet presAssocID="{478553C9-4FFB-4C66-8F32-C31B27F0C659}" presName="text" presStyleLbl="fgAcc0" presStyleIdx="0" presStyleCnt="1" custScaleX="1470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B66C9C-BB71-4783-834A-597CBF2922C4}" type="pres">
      <dgm:prSet presAssocID="{478553C9-4FFB-4C66-8F32-C31B27F0C659}" presName="hierChild2" presStyleCnt="0"/>
      <dgm:spPr/>
      <dgm:t>
        <a:bodyPr/>
        <a:lstStyle/>
        <a:p>
          <a:endParaRPr lang="en-US"/>
        </a:p>
      </dgm:t>
    </dgm:pt>
    <dgm:pt modelId="{1FC9C586-74AE-4AD4-B685-D5AF35DEFA87}" type="pres">
      <dgm:prSet presAssocID="{6F54C686-6ED8-4CFB-B7E4-1916E3AF8A73}" presName="Name10" presStyleLbl="parChTrans1D2" presStyleIdx="0" presStyleCnt="2"/>
      <dgm:spPr/>
      <dgm:t>
        <a:bodyPr/>
        <a:lstStyle/>
        <a:p>
          <a:endParaRPr lang="en-US"/>
        </a:p>
      </dgm:t>
    </dgm:pt>
    <dgm:pt modelId="{3389C007-D350-4B3C-9F78-45466FD78C77}" type="pres">
      <dgm:prSet presAssocID="{7ADA6AD0-B35A-4F0C-A227-0C001F0ED9D1}" presName="hierRoot2" presStyleCnt="0"/>
      <dgm:spPr/>
      <dgm:t>
        <a:bodyPr/>
        <a:lstStyle/>
        <a:p>
          <a:endParaRPr lang="en-US"/>
        </a:p>
      </dgm:t>
    </dgm:pt>
    <dgm:pt modelId="{F5F4E71C-ACB7-48FC-934D-405D06917330}" type="pres">
      <dgm:prSet presAssocID="{7ADA6AD0-B35A-4F0C-A227-0C001F0ED9D1}" presName="composite2" presStyleCnt="0"/>
      <dgm:spPr/>
      <dgm:t>
        <a:bodyPr/>
        <a:lstStyle/>
        <a:p>
          <a:endParaRPr lang="en-US"/>
        </a:p>
      </dgm:t>
    </dgm:pt>
    <dgm:pt modelId="{B7D78C1A-66CC-42E0-9D13-0659494C82DF}" type="pres">
      <dgm:prSet presAssocID="{7ADA6AD0-B35A-4F0C-A227-0C001F0ED9D1}" presName="background2" presStyleLbl="node2" presStyleIdx="0" presStyleCnt="2"/>
      <dgm:spPr/>
      <dgm:t>
        <a:bodyPr/>
        <a:lstStyle/>
        <a:p>
          <a:endParaRPr lang="en-US"/>
        </a:p>
      </dgm:t>
    </dgm:pt>
    <dgm:pt modelId="{ACC95F0A-C992-45A3-A451-BDF047065727}" type="pres">
      <dgm:prSet presAssocID="{7ADA6AD0-B35A-4F0C-A227-0C001F0ED9D1}" presName="text2" presStyleLbl="fgAcc2" presStyleIdx="0" presStyleCnt="2" custScaleX="1575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0DD3E8-3E69-4218-B5CD-ECA7030FDE9E}" type="pres">
      <dgm:prSet presAssocID="{7ADA6AD0-B35A-4F0C-A227-0C001F0ED9D1}" presName="hierChild3" presStyleCnt="0"/>
      <dgm:spPr/>
      <dgm:t>
        <a:bodyPr/>
        <a:lstStyle/>
        <a:p>
          <a:endParaRPr lang="en-US"/>
        </a:p>
      </dgm:t>
    </dgm:pt>
    <dgm:pt modelId="{ED9A1E2B-1A66-457E-9140-67B1F6ABB70A}" type="pres">
      <dgm:prSet presAssocID="{33CB1B52-3628-4C86-938D-8CDC777775C4}" presName="Name17" presStyleLbl="parChTrans1D3" presStyleIdx="0" presStyleCnt="4"/>
      <dgm:spPr/>
      <dgm:t>
        <a:bodyPr/>
        <a:lstStyle/>
        <a:p>
          <a:endParaRPr lang="en-US"/>
        </a:p>
      </dgm:t>
    </dgm:pt>
    <dgm:pt modelId="{7626630C-6DC5-40E3-997A-E34DB3D69ADF}" type="pres">
      <dgm:prSet presAssocID="{FA30F76C-FF00-4ABA-9680-5A82DC4F4298}" presName="hierRoot3" presStyleCnt="0"/>
      <dgm:spPr/>
      <dgm:t>
        <a:bodyPr/>
        <a:lstStyle/>
        <a:p>
          <a:endParaRPr lang="en-US"/>
        </a:p>
      </dgm:t>
    </dgm:pt>
    <dgm:pt modelId="{168A51BE-A3B1-45A4-AA76-E8388B13FDEF}" type="pres">
      <dgm:prSet presAssocID="{FA30F76C-FF00-4ABA-9680-5A82DC4F4298}" presName="composite3" presStyleCnt="0"/>
      <dgm:spPr/>
      <dgm:t>
        <a:bodyPr/>
        <a:lstStyle/>
        <a:p>
          <a:endParaRPr lang="en-US"/>
        </a:p>
      </dgm:t>
    </dgm:pt>
    <dgm:pt modelId="{F3154580-8915-4B97-A321-876C624428F5}" type="pres">
      <dgm:prSet presAssocID="{FA30F76C-FF00-4ABA-9680-5A82DC4F4298}" presName="background3" presStyleLbl="node3" presStyleIdx="0" presStyleCnt="4"/>
      <dgm:spPr/>
      <dgm:t>
        <a:bodyPr/>
        <a:lstStyle/>
        <a:p>
          <a:endParaRPr lang="en-US"/>
        </a:p>
      </dgm:t>
    </dgm:pt>
    <dgm:pt modelId="{ACD1C4C1-678C-478F-801E-89025053FC9B}" type="pres">
      <dgm:prSet presAssocID="{FA30F76C-FF00-4ABA-9680-5A82DC4F4298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2EF2722-3C93-4C41-B93B-B65F5D3F2D2E}" type="pres">
      <dgm:prSet presAssocID="{FA30F76C-FF00-4ABA-9680-5A82DC4F4298}" presName="hierChild4" presStyleCnt="0"/>
      <dgm:spPr/>
      <dgm:t>
        <a:bodyPr/>
        <a:lstStyle/>
        <a:p>
          <a:endParaRPr lang="en-US"/>
        </a:p>
      </dgm:t>
    </dgm:pt>
    <dgm:pt modelId="{B549C03E-44D8-4FD1-8111-988A47C54F7A}" type="pres">
      <dgm:prSet presAssocID="{67BED3E2-3ABC-4A97-9AEE-FBE5DCBFCFF9}" presName="Name17" presStyleLbl="parChTrans1D3" presStyleIdx="1" presStyleCnt="4"/>
      <dgm:spPr/>
      <dgm:t>
        <a:bodyPr/>
        <a:lstStyle/>
        <a:p>
          <a:endParaRPr lang="en-US"/>
        </a:p>
      </dgm:t>
    </dgm:pt>
    <dgm:pt modelId="{F03A8484-FA02-4F19-97CF-DFA53A80C642}" type="pres">
      <dgm:prSet presAssocID="{C8561392-6C7D-4E3B-85D8-E563650A5B54}" presName="hierRoot3" presStyleCnt="0"/>
      <dgm:spPr/>
      <dgm:t>
        <a:bodyPr/>
        <a:lstStyle/>
        <a:p>
          <a:endParaRPr lang="en-US"/>
        </a:p>
      </dgm:t>
    </dgm:pt>
    <dgm:pt modelId="{0741E842-2DAB-4CA8-B5D4-7E00CD0B3F48}" type="pres">
      <dgm:prSet presAssocID="{C8561392-6C7D-4E3B-85D8-E563650A5B54}" presName="composite3" presStyleCnt="0"/>
      <dgm:spPr/>
      <dgm:t>
        <a:bodyPr/>
        <a:lstStyle/>
        <a:p>
          <a:endParaRPr lang="en-US"/>
        </a:p>
      </dgm:t>
    </dgm:pt>
    <dgm:pt modelId="{8BE52335-D5DA-4FBC-BC3F-72D53F0FFD0D}" type="pres">
      <dgm:prSet presAssocID="{C8561392-6C7D-4E3B-85D8-E563650A5B54}" presName="background3" presStyleLbl="node3" presStyleIdx="1" presStyleCnt="4"/>
      <dgm:spPr/>
      <dgm:t>
        <a:bodyPr/>
        <a:lstStyle/>
        <a:p>
          <a:endParaRPr lang="en-US"/>
        </a:p>
      </dgm:t>
    </dgm:pt>
    <dgm:pt modelId="{7676ABEA-7EBD-43F8-8927-8C945F1C4917}" type="pres">
      <dgm:prSet presAssocID="{C8561392-6C7D-4E3B-85D8-E563650A5B54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C9743F-D6E3-4793-A1D6-3EB72FAA0DF7}" type="pres">
      <dgm:prSet presAssocID="{C8561392-6C7D-4E3B-85D8-E563650A5B54}" presName="hierChild4" presStyleCnt="0"/>
      <dgm:spPr/>
      <dgm:t>
        <a:bodyPr/>
        <a:lstStyle/>
        <a:p>
          <a:endParaRPr lang="en-US"/>
        </a:p>
      </dgm:t>
    </dgm:pt>
    <dgm:pt modelId="{D36B14A7-5109-473D-ACA5-83C0D11FDEA2}" type="pres">
      <dgm:prSet presAssocID="{0F47F87C-97B6-4D1C-8999-0058482739E5}" presName="Name23" presStyleLbl="parChTrans1D4" presStyleIdx="0" presStyleCnt="4"/>
      <dgm:spPr/>
      <dgm:t>
        <a:bodyPr/>
        <a:lstStyle/>
        <a:p>
          <a:endParaRPr lang="en-US"/>
        </a:p>
      </dgm:t>
    </dgm:pt>
    <dgm:pt modelId="{F27A59C7-0C73-40A5-A941-A242F7B17CC7}" type="pres">
      <dgm:prSet presAssocID="{9A52732B-4986-4F7B-875D-7976DD2CDB9C}" presName="hierRoot4" presStyleCnt="0"/>
      <dgm:spPr/>
      <dgm:t>
        <a:bodyPr/>
        <a:lstStyle/>
        <a:p>
          <a:endParaRPr lang="en-US"/>
        </a:p>
      </dgm:t>
    </dgm:pt>
    <dgm:pt modelId="{6A38F469-DD2E-4FC1-8630-54EC845D97B2}" type="pres">
      <dgm:prSet presAssocID="{9A52732B-4986-4F7B-875D-7976DD2CDB9C}" presName="composite4" presStyleCnt="0"/>
      <dgm:spPr/>
      <dgm:t>
        <a:bodyPr/>
        <a:lstStyle/>
        <a:p>
          <a:endParaRPr lang="en-US"/>
        </a:p>
      </dgm:t>
    </dgm:pt>
    <dgm:pt modelId="{283EA93B-B20F-48BF-93D7-058CA062F105}" type="pres">
      <dgm:prSet presAssocID="{9A52732B-4986-4F7B-875D-7976DD2CDB9C}" presName="background4" presStyleLbl="node4" presStyleIdx="0" presStyleCnt="4"/>
      <dgm:spPr/>
      <dgm:t>
        <a:bodyPr/>
        <a:lstStyle/>
        <a:p>
          <a:endParaRPr lang="en-US"/>
        </a:p>
      </dgm:t>
    </dgm:pt>
    <dgm:pt modelId="{4A6DD9F6-D213-4E67-820E-6FF8D3CBDE02}" type="pres">
      <dgm:prSet presAssocID="{9A52732B-4986-4F7B-875D-7976DD2CDB9C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4CC4CC-5BE3-45BA-A954-F03AA8D3B931}" type="pres">
      <dgm:prSet presAssocID="{9A52732B-4986-4F7B-875D-7976DD2CDB9C}" presName="hierChild5" presStyleCnt="0"/>
      <dgm:spPr/>
      <dgm:t>
        <a:bodyPr/>
        <a:lstStyle/>
        <a:p>
          <a:endParaRPr lang="en-US"/>
        </a:p>
      </dgm:t>
    </dgm:pt>
    <dgm:pt modelId="{06E56EE5-BCC0-4FDC-8A83-8745B5E3AEB8}" type="pres">
      <dgm:prSet presAssocID="{A9AE6CBC-F823-40B3-8826-00520819C3D7}" presName="Name23" presStyleLbl="parChTrans1D4" presStyleIdx="1" presStyleCnt="4"/>
      <dgm:spPr/>
      <dgm:t>
        <a:bodyPr/>
        <a:lstStyle/>
        <a:p>
          <a:endParaRPr lang="en-US"/>
        </a:p>
      </dgm:t>
    </dgm:pt>
    <dgm:pt modelId="{2C2B9A2F-5EFF-4974-B6F2-D454A9AB1307}" type="pres">
      <dgm:prSet presAssocID="{32A9333B-9003-42F8-AFDC-5125C1665663}" presName="hierRoot4" presStyleCnt="0"/>
      <dgm:spPr/>
      <dgm:t>
        <a:bodyPr/>
        <a:lstStyle/>
        <a:p>
          <a:endParaRPr lang="en-US"/>
        </a:p>
      </dgm:t>
    </dgm:pt>
    <dgm:pt modelId="{5F71BDE3-58CC-406B-8D6D-8B60D41570C0}" type="pres">
      <dgm:prSet presAssocID="{32A9333B-9003-42F8-AFDC-5125C1665663}" presName="composite4" presStyleCnt="0"/>
      <dgm:spPr/>
      <dgm:t>
        <a:bodyPr/>
        <a:lstStyle/>
        <a:p>
          <a:endParaRPr lang="en-US"/>
        </a:p>
      </dgm:t>
    </dgm:pt>
    <dgm:pt modelId="{283216B9-CE76-4288-B59A-C9FF6C44218F}" type="pres">
      <dgm:prSet presAssocID="{32A9333B-9003-42F8-AFDC-5125C1665663}" presName="background4" presStyleLbl="node4" presStyleIdx="1" presStyleCnt="4"/>
      <dgm:spPr/>
      <dgm:t>
        <a:bodyPr/>
        <a:lstStyle/>
        <a:p>
          <a:endParaRPr lang="en-US"/>
        </a:p>
      </dgm:t>
    </dgm:pt>
    <dgm:pt modelId="{709218A0-6E7D-49AA-9797-B4BB9BF1632A}" type="pres">
      <dgm:prSet presAssocID="{32A9333B-9003-42F8-AFDC-5125C1665663}" presName="text4" presStyleLbl="fgAcc4" presStyleIdx="1" presStyleCnt="4" custScaleY="1383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7FD209-40E5-458F-AC4C-AC2AAE544DE3}" type="pres">
      <dgm:prSet presAssocID="{32A9333B-9003-42F8-AFDC-5125C1665663}" presName="hierChild5" presStyleCnt="0"/>
      <dgm:spPr/>
      <dgm:t>
        <a:bodyPr/>
        <a:lstStyle/>
        <a:p>
          <a:endParaRPr lang="en-US"/>
        </a:p>
      </dgm:t>
    </dgm:pt>
    <dgm:pt modelId="{23EED3C2-03FE-40CB-B130-E5308354DD88}" type="pres">
      <dgm:prSet presAssocID="{38148F71-960B-4932-8EAC-DE76564FE7C8}" presName="Name10" presStyleLbl="parChTrans1D2" presStyleIdx="1" presStyleCnt="2"/>
      <dgm:spPr/>
      <dgm:t>
        <a:bodyPr/>
        <a:lstStyle/>
        <a:p>
          <a:endParaRPr lang="en-US"/>
        </a:p>
      </dgm:t>
    </dgm:pt>
    <dgm:pt modelId="{D4E46CCE-462F-4255-820A-B43F0DC47B61}" type="pres">
      <dgm:prSet presAssocID="{B63D5BAB-BBEF-493F-9EAC-C40D2583803A}" presName="hierRoot2" presStyleCnt="0"/>
      <dgm:spPr/>
      <dgm:t>
        <a:bodyPr/>
        <a:lstStyle/>
        <a:p>
          <a:endParaRPr lang="en-US"/>
        </a:p>
      </dgm:t>
    </dgm:pt>
    <dgm:pt modelId="{A757493D-F7EE-4A93-9B2B-8289338A9AB7}" type="pres">
      <dgm:prSet presAssocID="{B63D5BAB-BBEF-493F-9EAC-C40D2583803A}" presName="composite2" presStyleCnt="0"/>
      <dgm:spPr/>
      <dgm:t>
        <a:bodyPr/>
        <a:lstStyle/>
        <a:p>
          <a:endParaRPr lang="en-US"/>
        </a:p>
      </dgm:t>
    </dgm:pt>
    <dgm:pt modelId="{7C222233-ED9D-49BC-BF95-0D15A5435AAB}" type="pres">
      <dgm:prSet presAssocID="{B63D5BAB-BBEF-493F-9EAC-C40D2583803A}" presName="background2" presStyleLbl="node2" presStyleIdx="1" presStyleCnt="2"/>
      <dgm:spPr/>
      <dgm:t>
        <a:bodyPr/>
        <a:lstStyle/>
        <a:p>
          <a:endParaRPr lang="en-US"/>
        </a:p>
      </dgm:t>
    </dgm:pt>
    <dgm:pt modelId="{8D5B3B6F-249B-4D0C-BB77-B2A62DF713DA}" type="pres">
      <dgm:prSet presAssocID="{B63D5BAB-BBEF-493F-9EAC-C40D2583803A}" presName="text2" presStyleLbl="fgAcc2" presStyleIdx="1" presStyleCnt="2" custScaleX="17468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FF0F7C-AB37-4B30-B2CE-7A342E4EDC40}" type="pres">
      <dgm:prSet presAssocID="{B63D5BAB-BBEF-493F-9EAC-C40D2583803A}" presName="hierChild3" presStyleCnt="0"/>
      <dgm:spPr/>
      <dgm:t>
        <a:bodyPr/>
        <a:lstStyle/>
        <a:p>
          <a:endParaRPr lang="en-US"/>
        </a:p>
      </dgm:t>
    </dgm:pt>
    <dgm:pt modelId="{FA51CA17-01B1-4310-8057-5CA47B3FE94B}" type="pres">
      <dgm:prSet presAssocID="{BEFC776C-FC3C-4FA3-A357-D4B612136726}" presName="Name17" presStyleLbl="parChTrans1D3" presStyleIdx="2" presStyleCnt="4"/>
      <dgm:spPr/>
      <dgm:t>
        <a:bodyPr/>
        <a:lstStyle/>
        <a:p>
          <a:endParaRPr lang="en-US"/>
        </a:p>
      </dgm:t>
    </dgm:pt>
    <dgm:pt modelId="{EA18B29F-CE2F-42AB-B8DD-C86D522C9109}" type="pres">
      <dgm:prSet presAssocID="{1565BA52-9155-4B87-8DF5-75B611D75EAC}" presName="hierRoot3" presStyleCnt="0"/>
      <dgm:spPr/>
      <dgm:t>
        <a:bodyPr/>
        <a:lstStyle/>
        <a:p>
          <a:endParaRPr lang="en-US"/>
        </a:p>
      </dgm:t>
    </dgm:pt>
    <dgm:pt modelId="{729A2C9D-9DC4-4BC4-84EF-79442F37EFCD}" type="pres">
      <dgm:prSet presAssocID="{1565BA52-9155-4B87-8DF5-75B611D75EAC}" presName="composite3" presStyleCnt="0"/>
      <dgm:spPr/>
      <dgm:t>
        <a:bodyPr/>
        <a:lstStyle/>
        <a:p>
          <a:endParaRPr lang="en-US"/>
        </a:p>
      </dgm:t>
    </dgm:pt>
    <dgm:pt modelId="{0B1D8878-EA16-49A6-860A-76F41B484A5E}" type="pres">
      <dgm:prSet presAssocID="{1565BA52-9155-4B87-8DF5-75B611D75EAC}" presName="background3" presStyleLbl="node3" presStyleIdx="2" presStyleCnt="4"/>
      <dgm:spPr/>
      <dgm:t>
        <a:bodyPr/>
        <a:lstStyle/>
        <a:p>
          <a:endParaRPr lang="en-US"/>
        </a:p>
      </dgm:t>
    </dgm:pt>
    <dgm:pt modelId="{2AB635E8-8C56-4306-9736-CEE476FAA061}" type="pres">
      <dgm:prSet presAssocID="{1565BA52-9155-4B87-8DF5-75B611D75EAC}" presName="text3" presStyleLbl="fgAcc3" presStyleIdx="2" presStyleCnt="4" custScaleX="143815" custScaleY="1422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413EA2-E3CC-4D21-A733-CDA725A34811}" type="pres">
      <dgm:prSet presAssocID="{1565BA52-9155-4B87-8DF5-75B611D75EAC}" presName="hierChild4" presStyleCnt="0"/>
      <dgm:spPr/>
      <dgm:t>
        <a:bodyPr/>
        <a:lstStyle/>
        <a:p>
          <a:endParaRPr lang="en-US"/>
        </a:p>
      </dgm:t>
    </dgm:pt>
    <dgm:pt modelId="{49490AE7-4CC6-42EE-ADED-098EBF5B8500}" type="pres">
      <dgm:prSet presAssocID="{75961C62-E684-4856-B0B8-3392B29E9C40}" presName="Name23" presStyleLbl="parChTrans1D4" presStyleIdx="2" presStyleCnt="4"/>
      <dgm:spPr/>
      <dgm:t>
        <a:bodyPr/>
        <a:lstStyle/>
        <a:p>
          <a:endParaRPr lang="en-US"/>
        </a:p>
      </dgm:t>
    </dgm:pt>
    <dgm:pt modelId="{EAF6B2F8-C65F-40AF-8451-9A2B9044E676}" type="pres">
      <dgm:prSet presAssocID="{733A79BA-179B-499F-BA71-34FBAD3E9F46}" presName="hierRoot4" presStyleCnt="0"/>
      <dgm:spPr/>
      <dgm:t>
        <a:bodyPr/>
        <a:lstStyle/>
        <a:p>
          <a:endParaRPr lang="en-US"/>
        </a:p>
      </dgm:t>
    </dgm:pt>
    <dgm:pt modelId="{D943A0A6-42B5-42A6-AD94-9E11DAA0BD96}" type="pres">
      <dgm:prSet presAssocID="{733A79BA-179B-499F-BA71-34FBAD3E9F46}" presName="composite4" presStyleCnt="0"/>
      <dgm:spPr/>
      <dgm:t>
        <a:bodyPr/>
        <a:lstStyle/>
        <a:p>
          <a:endParaRPr lang="en-US"/>
        </a:p>
      </dgm:t>
    </dgm:pt>
    <dgm:pt modelId="{5B83DA0B-960D-4F70-B41C-E024B749AB65}" type="pres">
      <dgm:prSet presAssocID="{733A79BA-179B-499F-BA71-34FBAD3E9F46}" presName="background4" presStyleLbl="node4" presStyleIdx="2" presStyleCnt="4"/>
      <dgm:spPr/>
      <dgm:t>
        <a:bodyPr/>
        <a:lstStyle/>
        <a:p>
          <a:endParaRPr lang="en-US"/>
        </a:p>
      </dgm:t>
    </dgm:pt>
    <dgm:pt modelId="{CE3F40E9-BF17-4D0C-B05A-40B928155AB0}" type="pres">
      <dgm:prSet presAssocID="{733A79BA-179B-499F-BA71-34FBAD3E9F46}" presName="text4" presStyleLbl="fgAcc4" presStyleIdx="2" presStyleCnt="4" custScaleX="1383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D6D10E-3CEA-49EE-A194-47C4828BEA22}" type="pres">
      <dgm:prSet presAssocID="{733A79BA-179B-499F-BA71-34FBAD3E9F46}" presName="hierChild5" presStyleCnt="0"/>
      <dgm:spPr/>
      <dgm:t>
        <a:bodyPr/>
        <a:lstStyle/>
        <a:p>
          <a:endParaRPr lang="en-US"/>
        </a:p>
      </dgm:t>
    </dgm:pt>
    <dgm:pt modelId="{3041C27A-50B1-4F22-A46E-51A508976643}" type="pres">
      <dgm:prSet presAssocID="{B25D49E0-2D45-4079-9EDD-31C79BE34AA3}" presName="Name23" presStyleLbl="parChTrans1D4" presStyleIdx="3" presStyleCnt="4"/>
      <dgm:spPr/>
      <dgm:t>
        <a:bodyPr/>
        <a:lstStyle/>
        <a:p>
          <a:endParaRPr lang="en-US"/>
        </a:p>
      </dgm:t>
    </dgm:pt>
    <dgm:pt modelId="{DDF6DE28-D343-4EF8-92DF-B2A755D5C5CC}" type="pres">
      <dgm:prSet presAssocID="{ED6AE45A-2740-41C5-8D31-1B427BB85891}" presName="hierRoot4" presStyleCnt="0"/>
      <dgm:spPr/>
      <dgm:t>
        <a:bodyPr/>
        <a:lstStyle/>
        <a:p>
          <a:endParaRPr lang="en-US"/>
        </a:p>
      </dgm:t>
    </dgm:pt>
    <dgm:pt modelId="{EC57B929-9844-49E6-835A-746DB098C309}" type="pres">
      <dgm:prSet presAssocID="{ED6AE45A-2740-41C5-8D31-1B427BB85891}" presName="composite4" presStyleCnt="0"/>
      <dgm:spPr/>
      <dgm:t>
        <a:bodyPr/>
        <a:lstStyle/>
        <a:p>
          <a:endParaRPr lang="en-US"/>
        </a:p>
      </dgm:t>
    </dgm:pt>
    <dgm:pt modelId="{BD759E13-E8DF-46BA-BEAD-1CE2A5995C96}" type="pres">
      <dgm:prSet presAssocID="{ED6AE45A-2740-41C5-8D31-1B427BB85891}" presName="background4" presStyleLbl="node4" presStyleIdx="3" presStyleCnt="4"/>
      <dgm:spPr/>
      <dgm:t>
        <a:bodyPr/>
        <a:lstStyle/>
        <a:p>
          <a:endParaRPr lang="en-US"/>
        </a:p>
      </dgm:t>
    </dgm:pt>
    <dgm:pt modelId="{209D1404-37A2-443D-8F4A-F5442A68080F}" type="pres">
      <dgm:prSet presAssocID="{ED6AE45A-2740-41C5-8D31-1B427BB85891}" presName="text4" presStyleLbl="fgAcc4" presStyleIdx="3" presStyleCnt="4" custScaleX="1421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D8CDB5-4DE7-47B9-B69B-767444FD9F46}" type="pres">
      <dgm:prSet presAssocID="{ED6AE45A-2740-41C5-8D31-1B427BB85891}" presName="hierChild5" presStyleCnt="0"/>
      <dgm:spPr/>
      <dgm:t>
        <a:bodyPr/>
        <a:lstStyle/>
        <a:p>
          <a:endParaRPr lang="en-US"/>
        </a:p>
      </dgm:t>
    </dgm:pt>
    <dgm:pt modelId="{0F165AD3-F6D4-4710-8151-DF1C541F2312}" type="pres">
      <dgm:prSet presAssocID="{60DCF594-9C5F-448E-924A-7E1455E459C7}" presName="Name17" presStyleLbl="parChTrans1D3" presStyleIdx="3" presStyleCnt="4"/>
      <dgm:spPr/>
      <dgm:t>
        <a:bodyPr/>
        <a:lstStyle/>
        <a:p>
          <a:endParaRPr lang="en-US"/>
        </a:p>
      </dgm:t>
    </dgm:pt>
    <dgm:pt modelId="{6FFD6923-60CD-4885-BAB0-BD7C0D485668}" type="pres">
      <dgm:prSet presAssocID="{56579E04-664A-42C3-826B-FCA2E5A25221}" presName="hierRoot3" presStyleCnt="0"/>
      <dgm:spPr/>
      <dgm:t>
        <a:bodyPr/>
        <a:lstStyle/>
        <a:p>
          <a:endParaRPr lang="en-US"/>
        </a:p>
      </dgm:t>
    </dgm:pt>
    <dgm:pt modelId="{51CD85E6-3294-4FC3-B038-A67FF9083D1A}" type="pres">
      <dgm:prSet presAssocID="{56579E04-664A-42C3-826B-FCA2E5A25221}" presName="composite3" presStyleCnt="0"/>
      <dgm:spPr/>
      <dgm:t>
        <a:bodyPr/>
        <a:lstStyle/>
        <a:p>
          <a:endParaRPr lang="en-US"/>
        </a:p>
      </dgm:t>
    </dgm:pt>
    <dgm:pt modelId="{73A696A5-ECCC-4AB6-A5BF-B6FD5A3E6B7D}" type="pres">
      <dgm:prSet presAssocID="{56579E04-664A-42C3-826B-FCA2E5A25221}" presName="background3" presStyleLbl="node3" presStyleIdx="3" presStyleCnt="4"/>
      <dgm:spPr/>
      <dgm:t>
        <a:bodyPr/>
        <a:lstStyle/>
        <a:p>
          <a:endParaRPr lang="en-US"/>
        </a:p>
      </dgm:t>
    </dgm:pt>
    <dgm:pt modelId="{E933EC9D-0161-4218-AA3E-0E16410E7216}" type="pres">
      <dgm:prSet presAssocID="{56579E04-664A-42C3-826B-FCA2E5A25221}" presName="text3" presStyleLbl="fgAcc3" presStyleIdx="3" presStyleCnt="4" custScaleX="129557" custScaleY="1429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87600F-1404-47CD-BF28-DEF5203EC5AA}" type="pres">
      <dgm:prSet presAssocID="{56579E04-664A-42C3-826B-FCA2E5A25221}" presName="hierChild4" presStyleCnt="0"/>
      <dgm:spPr/>
      <dgm:t>
        <a:bodyPr/>
        <a:lstStyle/>
        <a:p>
          <a:endParaRPr lang="en-US"/>
        </a:p>
      </dgm:t>
    </dgm:pt>
  </dgm:ptLst>
  <dgm:cxnLst>
    <dgm:cxn modelId="{79549CEF-72FA-4730-B08F-7F3811BDF26F}" type="presOf" srcId="{33CB1B52-3628-4C86-938D-8CDC777775C4}" destId="{ED9A1E2B-1A66-457E-9140-67B1F6ABB70A}" srcOrd="0" destOrd="0" presId="urn:microsoft.com/office/officeart/2005/8/layout/hierarchy1"/>
    <dgm:cxn modelId="{CC9C5A02-534C-47DB-AA89-C792899DC6CF}" type="presOf" srcId="{56579E04-664A-42C3-826B-FCA2E5A25221}" destId="{E933EC9D-0161-4218-AA3E-0E16410E7216}" srcOrd="0" destOrd="0" presId="urn:microsoft.com/office/officeart/2005/8/layout/hierarchy1"/>
    <dgm:cxn modelId="{82526CFF-3DC0-4D4C-91C7-CDE7E2E0EB52}" type="presOf" srcId="{FA30F76C-FF00-4ABA-9680-5A82DC4F4298}" destId="{ACD1C4C1-678C-478F-801E-89025053FC9B}" srcOrd="0" destOrd="0" presId="urn:microsoft.com/office/officeart/2005/8/layout/hierarchy1"/>
    <dgm:cxn modelId="{EA69E352-E10B-4BFD-80CC-EB0DE227BEA5}" srcId="{B63D5BAB-BBEF-493F-9EAC-C40D2583803A}" destId="{1565BA52-9155-4B87-8DF5-75B611D75EAC}" srcOrd="0" destOrd="0" parTransId="{BEFC776C-FC3C-4FA3-A357-D4B612136726}" sibTransId="{BF85ED75-F394-4527-A0C2-D789B33F2672}"/>
    <dgm:cxn modelId="{04942787-66A6-42BF-A665-B9B7B37492D1}" type="presOf" srcId="{B63D5BAB-BBEF-493F-9EAC-C40D2583803A}" destId="{8D5B3B6F-249B-4D0C-BB77-B2A62DF713DA}" srcOrd="0" destOrd="0" presId="urn:microsoft.com/office/officeart/2005/8/layout/hierarchy1"/>
    <dgm:cxn modelId="{CBFB1BE1-9218-4EAE-B9B2-E32D275549D5}" srcId="{B63D5BAB-BBEF-493F-9EAC-C40D2583803A}" destId="{56579E04-664A-42C3-826B-FCA2E5A25221}" srcOrd="1" destOrd="0" parTransId="{60DCF594-9C5F-448E-924A-7E1455E459C7}" sibTransId="{EE9F6F83-94CB-4D68-A1E6-2DB96EB2CE92}"/>
    <dgm:cxn modelId="{EC8BFB70-55CD-4169-A524-4EF2F69A99DB}" srcId="{7ADA6AD0-B35A-4F0C-A227-0C001F0ED9D1}" destId="{C8561392-6C7D-4E3B-85D8-E563650A5B54}" srcOrd="1" destOrd="0" parTransId="{67BED3E2-3ABC-4A97-9AEE-FBE5DCBFCFF9}" sibTransId="{D7163E3B-32B7-4ABB-A0A5-C7076027AACE}"/>
    <dgm:cxn modelId="{EFB20E64-1B99-4F70-BEC0-ECF5FD2C223B}" type="presOf" srcId="{FA47E9DF-5BF7-4DB9-B12C-30564C9C36C8}" destId="{328BEE65-935E-4ECF-990B-04AB59AE05BE}" srcOrd="0" destOrd="0" presId="urn:microsoft.com/office/officeart/2005/8/layout/hierarchy1"/>
    <dgm:cxn modelId="{A7066F72-FB5D-4C44-A791-AB9EDD199328}" srcId="{1565BA52-9155-4B87-8DF5-75B611D75EAC}" destId="{733A79BA-179B-499F-BA71-34FBAD3E9F46}" srcOrd="0" destOrd="0" parTransId="{75961C62-E684-4856-B0B8-3392B29E9C40}" sibTransId="{33442C29-0240-4D6C-8E1F-9332078A5968}"/>
    <dgm:cxn modelId="{53D4EAEE-D26B-4EA7-B23F-129CC4208FAF}" type="presOf" srcId="{38148F71-960B-4932-8EAC-DE76564FE7C8}" destId="{23EED3C2-03FE-40CB-B130-E5308354DD88}" srcOrd="0" destOrd="0" presId="urn:microsoft.com/office/officeart/2005/8/layout/hierarchy1"/>
    <dgm:cxn modelId="{48192856-E040-46AC-992A-04DB27A5FCB3}" type="presOf" srcId="{B25D49E0-2D45-4079-9EDD-31C79BE34AA3}" destId="{3041C27A-50B1-4F22-A46E-51A508976643}" srcOrd="0" destOrd="0" presId="urn:microsoft.com/office/officeart/2005/8/layout/hierarchy1"/>
    <dgm:cxn modelId="{211427BE-4B40-4FFC-8140-60DCC86A3023}" type="presOf" srcId="{1565BA52-9155-4B87-8DF5-75B611D75EAC}" destId="{2AB635E8-8C56-4306-9736-CEE476FAA061}" srcOrd="0" destOrd="0" presId="urn:microsoft.com/office/officeart/2005/8/layout/hierarchy1"/>
    <dgm:cxn modelId="{763AB7C5-E73B-48F3-88AF-556D77E35480}" srcId="{478553C9-4FFB-4C66-8F32-C31B27F0C659}" destId="{B63D5BAB-BBEF-493F-9EAC-C40D2583803A}" srcOrd="1" destOrd="0" parTransId="{38148F71-960B-4932-8EAC-DE76564FE7C8}" sibTransId="{C2BEF097-A948-47EA-B54F-3ED203BD0320}"/>
    <dgm:cxn modelId="{EB594C48-D26C-4CF8-BD9B-E94BB3DC3F68}" type="presOf" srcId="{9A52732B-4986-4F7B-875D-7976DD2CDB9C}" destId="{4A6DD9F6-D213-4E67-820E-6FF8D3CBDE02}" srcOrd="0" destOrd="0" presId="urn:microsoft.com/office/officeart/2005/8/layout/hierarchy1"/>
    <dgm:cxn modelId="{71F99D90-36C0-4700-B47C-9D13B66181B6}" srcId="{C8561392-6C7D-4E3B-85D8-E563650A5B54}" destId="{9A52732B-4986-4F7B-875D-7976DD2CDB9C}" srcOrd="0" destOrd="0" parTransId="{0F47F87C-97B6-4D1C-8999-0058482739E5}" sibTransId="{6B981CAA-82BA-4BDC-A381-886EDD65F3A3}"/>
    <dgm:cxn modelId="{0FA72181-B431-4387-8EB7-FFF492DDE8B1}" type="presOf" srcId="{A9AE6CBC-F823-40B3-8826-00520819C3D7}" destId="{06E56EE5-BCC0-4FDC-8A83-8745B5E3AEB8}" srcOrd="0" destOrd="0" presId="urn:microsoft.com/office/officeart/2005/8/layout/hierarchy1"/>
    <dgm:cxn modelId="{38133319-7FB2-4064-9CB2-DEC7E6301E57}" type="presOf" srcId="{0F47F87C-97B6-4D1C-8999-0058482739E5}" destId="{D36B14A7-5109-473D-ACA5-83C0D11FDEA2}" srcOrd="0" destOrd="0" presId="urn:microsoft.com/office/officeart/2005/8/layout/hierarchy1"/>
    <dgm:cxn modelId="{72A282CB-AFCE-45CF-AE72-5D5FF66713C6}" srcId="{478553C9-4FFB-4C66-8F32-C31B27F0C659}" destId="{7ADA6AD0-B35A-4F0C-A227-0C001F0ED9D1}" srcOrd="0" destOrd="0" parTransId="{6F54C686-6ED8-4CFB-B7E4-1916E3AF8A73}" sibTransId="{58A3CF49-A6F3-4D49-8ECA-BC48466A5A11}"/>
    <dgm:cxn modelId="{BA1D7503-03A7-4630-A510-607B2804B7C9}" srcId="{FA47E9DF-5BF7-4DB9-B12C-30564C9C36C8}" destId="{478553C9-4FFB-4C66-8F32-C31B27F0C659}" srcOrd="0" destOrd="0" parTransId="{D14DE335-EBD5-45EB-834B-FB4FF5EB0B3B}" sibTransId="{61BDCCB3-AAD3-4767-8933-397F53EB3B5D}"/>
    <dgm:cxn modelId="{DBA987FE-2376-4B0E-9CCB-6C9B130BD6D8}" type="presOf" srcId="{C8561392-6C7D-4E3B-85D8-E563650A5B54}" destId="{7676ABEA-7EBD-43F8-8927-8C945F1C4917}" srcOrd="0" destOrd="0" presId="urn:microsoft.com/office/officeart/2005/8/layout/hierarchy1"/>
    <dgm:cxn modelId="{B1330CF4-0C87-4EBA-941B-B833582F9F80}" type="presOf" srcId="{BEFC776C-FC3C-4FA3-A357-D4B612136726}" destId="{FA51CA17-01B1-4310-8057-5CA47B3FE94B}" srcOrd="0" destOrd="0" presId="urn:microsoft.com/office/officeart/2005/8/layout/hierarchy1"/>
    <dgm:cxn modelId="{D33DF6AE-5A58-4DDC-AE5B-97644E89FEDF}" type="presOf" srcId="{7ADA6AD0-B35A-4F0C-A227-0C001F0ED9D1}" destId="{ACC95F0A-C992-45A3-A451-BDF047065727}" srcOrd="0" destOrd="0" presId="urn:microsoft.com/office/officeart/2005/8/layout/hierarchy1"/>
    <dgm:cxn modelId="{2E824CB3-D19D-49B6-B0B1-A7F1DC65873C}" type="presOf" srcId="{60DCF594-9C5F-448E-924A-7E1455E459C7}" destId="{0F165AD3-F6D4-4710-8151-DF1C541F2312}" srcOrd="0" destOrd="0" presId="urn:microsoft.com/office/officeart/2005/8/layout/hierarchy1"/>
    <dgm:cxn modelId="{5245CF0C-918B-4694-926E-21D53032B97A}" type="presOf" srcId="{67BED3E2-3ABC-4A97-9AEE-FBE5DCBFCFF9}" destId="{B549C03E-44D8-4FD1-8111-988A47C54F7A}" srcOrd="0" destOrd="0" presId="urn:microsoft.com/office/officeart/2005/8/layout/hierarchy1"/>
    <dgm:cxn modelId="{1FB19CB4-1FF8-4060-9EFF-82FEF042FB65}" type="presOf" srcId="{32A9333B-9003-42F8-AFDC-5125C1665663}" destId="{709218A0-6E7D-49AA-9797-B4BB9BF1632A}" srcOrd="0" destOrd="0" presId="urn:microsoft.com/office/officeart/2005/8/layout/hierarchy1"/>
    <dgm:cxn modelId="{FDA8A80C-ACC7-4FD4-8490-880E5A798CFC}" type="presOf" srcId="{6F54C686-6ED8-4CFB-B7E4-1916E3AF8A73}" destId="{1FC9C586-74AE-4AD4-B685-D5AF35DEFA87}" srcOrd="0" destOrd="0" presId="urn:microsoft.com/office/officeart/2005/8/layout/hierarchy1"/>
    <dgm:cxn modelId="{F1C8C14A-0D66-4D2C-B86D-F690E197D3E1}" type="presOf" srcId="{733A79BA-179B-499F-BA71-34FBAD3E9F46}" destId="{CE3F40E9-BF17-4D0C-B05A-40B928155AB0}" srcOrd="0" destOrd="0" presId="urn:microsoft.com/office/officeart/2005/8/layout/hierarchy1"/>
    <dgm:cxn modelId="{4DBEDD08-0F54-4E3E-9FDB-8DC48081892E}" type="presOf" srcId="{75961C62-E684-4856-B0B8-3392B29E9C40}" destId="{49490AE7-4CC6-42EE-ADED-098EBF5B8500}" srcOrd="0" destOrd="0" presId="urn:microsoft.com/office/officeart/2005/8/layout/hierarchy1"/>
    <dgm:cxn modelId="{CBDF238A-A559-4FBF-9E64-5D832B99D15F}" srcId="{1565BA52-9155-4B87-8DF5-75B611D75EAC}" destId="{ED6AE45A-2740-41C5-8D31-1B427BB85891}" srcOrd="1" destOrd="0" parTransId="{B25D49E0-2D45-4079-9EDD-31C79BE34AA3}" sibTransId="{92D45D9E-BA0C-4F9C-B36B-451C9790463D}"/>
    <dgm:cxn modelId="{2B0869E1-19AC-46B5-88A1-F196115F327D}" type="presOf" srcId="{478553C9-4FFB-4C66-8F32-C31B27F0C659}" destId="{EC080C5D-ECAE-4D1C-9F2F-6615EEEB4891}" srcOrd="0" destOrd="0" presId="urn:microsoft.com/office/officeart/2005/8/layout/hierarchy1"/>
    <dgm:cxn modelId="{80037E24-93FC-4A8A-BD97-E21EF60F9547}" type="presOf" srcId="{ED6AE45A-2740-41C5-8D31-1B427BB85891}" destId="{209D1404-37A2-443D-8F4A-F5442A68080F}" srcOrd="0" destOrd="0" presId="urn:microsoft.com/office/officeart/2005/8/layout/hierarchy1"/>
    <dgm:cxn modelId="{7C0C5189-0268-4CAA-BBD0-D39CFB6BA079}" srcId="{C8561392-6C7D-4E3B-85D8-E563650A5B54}" destId="{32A9333B-9003-42F8-AFDC-5125C1665663}" srcOrd="1" destOrd="0" parTransId="{A9AE6CBC-F823-40B3-8826-00520819C3D7}" sibTransId="{1AE0B63A-42A8-4DCD-8AC6-795D34D37DC6}"/>
    <dgm:cxn modelId="{B6CA1A4B-E16B-4BB5-8FD0-010FB6E0D73F}" srcId="{7ADA6AD0-B35A-4F0C-A227-0C001F0ED9D1}" destId="{FA30F76C-FF00-4ABA-9680-5A82DC4F4298}" srcOrd="0" destOrd="0" parTransId="{33CB1B52-3628-4C86-938D-8CDC777775C4}" sibTransId="{B5937FCC-3463-4D2E-BD20-910F220F9CBB}"/>
    <dgm:cxn modelId="{344A4650-23CA-496F-BED8-E4F5DBDC1455}" type="presParOf" srcId="{328BEE65-935E-4ECF-990B-04AB59AE05BE}" destId="{06A8E1B1-8D2D-428B-BF2A-B963D066D66D}" srcOrd="0" destOrd="0" presId="urn:microsoft.com/office/officeart/2005/8/layout/hierarchy1"/>
    <dgm:cxn modelId="{AC1234E3-09FE-48A6-9B38-887A669C922D}" type="presParOf" srcId="{06A8E1B1-8D2D-428B-BF2A-B963D066D66D}" destId="{F2CE0772-CEAC-4D01-8FF0-DCB9308AE6F3}" srcOrd="0" destOrd="0" presId="urn:microsoft.com/office/officeart/2005/8/layout/hierarchy1"/>
    <dgm:cxn modelId="{29EB469F-322B-40D3-B7EF-9D099FBC7F56}" type="presParOf" srcId="{F2CE0772-CEAC-4D01-8FF0-DCB9308AE6F3}" destId="{01878F66-87DD-4868-8033-64C89FEF2630}" srcOrd="0" destOrd="0" presId="urn:microsoft.com/office/officeart/2005/8/layout/hierarchy1"/>
    <dgm:cxn modelId="{F2770610-FA07-488F-B376-D83CBB0ED881}" type="presParOf" srcId="{F2CE0772-CEAC-4D01-8FF0-DCB9308AE6F3}" destId="{EC080C5D-ECAE-4D1C-9F2F-6615EEEB4891}" srcOrd="1" destOrd="0" presId="urn:microsoft.com/office/officeart/2005/8/layout/hierarchy1"/>
    <dgm:cxn modelId="{9DE224FC-12DE-4C4B-976E-686E71A30932}" type="presParOf" srcId="{06A8E1B1-8D2D-428B-BF2A-B963D066D66D}" destId="{12B66C9C-BB71-4783-834A-597CBF2922C4}" srcOrd="1" destOrd="0" presId="urn:microsoft.com/office/officeart/2005/8/layout/hierarchy1"/>
    <dgm:cxn modelId="{41ED7F2C-F1FE-4FDA-B6EE-617E63EA7DC8}" type="presParOf" srcId="{12B66C9C-BB71-4783-834A-597CBF2922C4}" destId="{1FC9C586-74AE-4AD4-B685-D5AF35DEFA87}" srcOrd="0" destOrd="0" presId="urn:microsoft.com/office/officeart/2005/8/layout/hierarchy1"/>
    <dgm:cxn modelId="{7BC04D2A-2ACC-4E97-9EDF-AC430D7BA7FE}" type="presParOf" srcId="{12B66C9C-BB71-4783-834A-597CBF2922C4}" destId="{3389C007-D350-4B3C-9F78-45466FD78C77}" srcOrd="1" destOrd="0" presId="urn:microsoft.com/office/officeart/2005/8/layout/hierarchy1"/>
    <dgm:cxn modelId="{41F3B0AA-2535-4EB1-943D-987437282D36}" type="presParOf" srcId="{3389C007-D350-4B3C-9F78-45466FD78C77}" destId="{F5F4E71C-ACB7-48FC-934D-405D06917330}" srcOrd="0" destOrd="0" presId="urn:microsoft.com/office/officeart/2005/8/layout/hierarchy1"/>
    <dgm:cxn modelId="{F097511D-7BBB-41EB-983C-1D19E512AB1F}" type="presParOf" srcId="{F5F4E71C-ACB7-48FC-934D-405D06917330}" destId="{B7D78C1A-66CC-42E0-9D13-0659494C82DF}" srcOrd="0" destOrd="0" presId="urn:microsoft.com/office/officeart/2005/8/layout/hierarchy1"/>
    <dgm:cxn modelId="{7D9E4EFF-AD97-4996-849B-CB4BD80811FE}" type="presParOf" srcId="{F5F4E71C-ACB7-48FC-934D-405D06917330}" destId="{ACC95F0A-C992-45A3-A451-BDF047065727}" srcOrd="1" destOrd="0" presId="urn:microsoft.com/office/officeart/2005/8/layout/hierarchy1"/>
    <dgm:cxn modelId="{2E5870DD-E6A9-4277-A8C9-884546ACE166}" type="presParOf" srcId="{3389C007-D350-4B3C-9F78-45466FD78C77}" destId="{6B0DD3E8-3E69-4218-B5CD-ECA7030FDE9E}" srcOrd="1" destOrd="0" presId="urn:microsoft.com/office/officeart/2005/8/layout/hierarchy1"/>
    <dgm:cxn modelId="{53B70F63-1F65-42E3-B5C6-3B439B045EB0}" type="presParOf" srcId="{6B0DD3E8-3E69-4218-B5CD-ECA7030FDE9E}" destId="{ED9A1E2B-1A66-457E-9140-67B1F6ABB70A}" srcOrd="0" destOrd="0" presId="urn:microsoft.com/office/officeart/2005/8/layout/hierarchy1"/>
    <dgm:cxn modelId="{E0D49489-0BD7-4F50-8747-7D0360D803E1}" type="presParOf" srcId="{6B0DD3E8-3E69-4218-B5CD-ECA7030FDE9E}" destId="{7626630C-6DC5-40E3-997A-E34DB3D69ADF}" srcOrd="1" destOrd="0" presId="urn:microsoft.com/office/officeart/2005/8/layout/hierarchy1"/>
    <dgm:cxn modelId="{6E606F20-7955-4B2A-991D-7AF1EB9769AC}" type="presParOf" srcId="{7626630C-6DC5-40E3-997A-E34DB3D69ADF}" destId="{168A51BE-A3B1-45A4-AA76-E8388B13FDEF}" srcOrd="0" destOrd="0" presId="urn:microsoft.com/office/officeart/2005/8/layout/hierarchy1"/>
    <dgm:cxn modelId="{986A9B11-02EB-45D6-B232-222D73248527}" type="presParOf" srcId="{168A51BE-A3B1-45A4-AA76-E8388B13FDEF}" destId="{F3154580-8915-4B97-A321-876C624428F5}" srcOrd="0" destOrd="0" presId="urn:microsoft.com/office/officeart/2005/8/layout/hierarchy1"/>
    <dgm:cxn modelId="{F71F7187-FD6E-4808-B4FD-35A4C0217A51}" type="presParOf" srcId="{168A51BE-A3B1-45A4-AA76-E8388B13FDEF}" destId="{ACD1C4C1-678C-478F-801E-89025053FC9B}" srcOrd="1" destOrd="0" presId="urn:microsoft.com/office/officeart/2005/8/layout/hierarchy1"/>
    <dgm:cxn modelId="{24002E90-7048-43D6-9EC4-CE5BA6D033D5}" type="presParOf" srcId="{7626630C-6DC5-40E3-997A-E34DB3D69ADF}" destId="{52EF2722-3C93-4C41-B93B-B65F5D3F2D2E}" srcOrd="1" destOrd="0" presId="urn:microsoft.com/office/officeart/2005/8/layout/hierarchy1"/>
    <dgm:cxn modelId="{7CA01BD9-6F71-4D65-A502-DA795DD76B4F}" type="presParOf" srcId="{6B0DD3E8-3E69-4218-B5CD-ECA7030FDE9E}" destId="{B549C03E-44D8-4FD1-8111-988A47C54F7A}" srcOrd="2" destOrd="0" presId="urn:microsoft.com/office/officeart/2005/8/layout/hierarchy1"/>
    <dgm:cxn modelId="{97D06036-5C92-4F75-B413-28DF712D9073}" type="presParOf" srcId="{6B0DD3E8-3E69-4218-B5CD-ECA7030FDE9E}" destId="{F03A8484-FA02-4F19-97CF-DFA53A80C642}" srcOrd="3" destOrd="0" presId="urn:microsoft.com/office/officeart/2005/8/layout/hierarchy1"/>
    <dgm:cxn modelId="{0B467656-C30D-4A16-8FED-86387BA21345}" type="presParOf" srcId="{F03A8484-FA02-4F19-97CF-DFA53A80C642}" destId="{0741E842-2DAB-4CA8-B5D4-7E00CD0B3F48}" srcOrd="0" destOrd="0" presId="urn:microsoft.com/office/officeart/2005/8/layout/hierarchy1"/>
    <dgm:cxn modelId="{25F15CA6-866E-4693-8FA0-B9DA17310EDD}" type="presParOf" srcId="{0741E842-2DAB-4CA8-B5D4-7E00CD0B3F48}" destId="{8BE52335-D5DA-4FBC-BC3F-72D53F0FFD0D}" srcOrd="0" destOrd="0" presId="urn:microsoft.com/office/officeart/2005/8/layout/hierarchy1"/>
    <dgm:cxn modelId="{789EF474-4A61-4283-A567-81C5A1EAB73C}" type="presParOf" srcId="{0741E842-2DAB-4CA8-B5D4-7E00CD0B3F48}" destId="{7676ABEA-7EBD-43F8-8927-8C945F1C4917}" srcOrd="1" destOrd="0" presId="urn:microsoft.com/office/officeart/2005/8/layout/hierarchy1"/>
    <dgm:cxn modelId="{F280211F-5878-4DDA-9FE6-82C3C7FD01CD}" type="presParOf" srcId="{F03A8484-FA02-4F19-97CF-DFA53A80C642}" destId="{81C9743F-D6E3-4793-A1D6-3EB72FAA0DF7}" srcOrd="1" destOrd="0" presId="urn:microsoft.com/office/officeart/2005/8/layout/hierarchy1"/>
    <dgm:cxn modelId="{A907EDB8-752F-443A-9270-25FD8C404ED0}" type="presParOf" srcId="{81C9743F-D6E3-4793-A1D6-3EB72FAA0DF7}" destId="{D36B14A7-5109-473D-ACA5-83C0D11FDEA2}" srcOrd="0" destOrd="0" presId="urn:microsoft.com/office/officeart/2005/8/layout/hierarchy1"/>
    <dgm:cxn modelId="{9E53A053-CECC-41C5-AE35-D7B411103844}" type="presParOf" srcId="{81C9743F-D6E3-4793-A1D6-3EB72FAA0DF7}" destId="{F27A59C7-0C73-40A5-A941-A242F7B17CC7}" srcOrd="1" destOrd="0" presId="urn:microsoft.com/office/officeart/2005/8/layout/hierarchy1"/>
    <dgm:cxn modelId="{B05BA0E8-DFFF-4EF9-BBB5-AB6FB4BAA19E}" type="presParOf" srcId="{F27A59C7-0C73-40A5-A941-A242F7B17CC7}" destId="{6A38F469-DD2E-4FC1-8630-54EC845D97B2}" srcOrd="0" destOrd="0" presId="urn:microsoft.com/office/officeart/2005/8/layout/hierarchy1"/>
    <dgm:cxn modelId="{19987F31-EDB3-442D-A78B-C716D27E107F}" type="presParOf" srcId="{6A38F469-DD2E-4FC1-8630-54EC845D97B2}" destId="{283EA93B-B20F-48BF-93D7-058CA062F105}" srcOrd="0" destOrd="0" presId="urn:microsoft.com/office/officeart/2005/8/layout/hierarchy1"/>
    <dgm:cxn modelId="{D42864C3-E3E5-45AE-B95C-263A38A9F655}" type="presParOf" srcId="{6A38F469-DD2E-4FC1-8630-54EC845D97B2}" destId="{4A6DD9F6-D213-4E67-820E-6FF8D3CBDE02}" srcOrd="1" destOrd="0" presId="urn:microsoft.com/office/officeart/2005/8/layout/hierarchy1"/>
    <dgm:cxn modelId="{75D8CCB4-B977-418B-BC67-37F4D0BE4B0C}" type="presParOf" srcId="{F27A59C7-0C73-40A5-A941-A242F7B17CC7}" destId="{9B4CC4CC-5BE3-45BA-A954-F03AA8D3B931}" srcOrd="1" destOrd="0" presId="urn:microsoft.com/office/officeart/2005/8/layout/hierarchy1"/>
    <dgm:cxn modelId="{9B938274-1EF9-4945-B2EB-5EE4594DD960}" type="presParOf" srcId="{81C9743F-D6E3-4793-A1D6-3EB72FAA0DF7}" destId="{06E56EE5-BCC0-4FDC-8A83-8745B5E3AEB8}" srcOrd="2" destOrd="0" presId="urn:microsoft.com/office/officeart/2005/8/layout/hierarchy1"/>
    <dgm:cxn modelId="{F5181CCF-B37E-4A82-B25E-1218422972B6}" type="presParOf" srcId="{81C9743F-D6E3-4793-A1D6-3EB72FAA0DF7}" destId="{2C2B9A2F-5EFF-4974-B6F2-D454A9AB1307}" srcOrd="3" destOrd="0" presId="urn:microsoft.com/office/officeart/2005/8/layout/hierarchy1"/>
    <dgm:cxn modelId="{F8A4DB9B-0A26-44F8-991B-765D304AE155}" type="presParOf" srcId="{2C2B9A2F-5EFF-4974-B6F2-D454A9AB1307}" destId="{5F71BDE3-58CC-406B-8D6D-8B60D41570C0}" srcOrd="0" destOrd="0" presId="urn:microsoft.com/office/officeart/2005/8/layout/hierarchy1"/>
    <dgm:cxn modelId="{483DFBF8-73A5-49D6-907C-F75817B25A16}" type="presParOf" srcId="{5F71BDE3-58CC-406B-8D6D-8B60D41570C0}" destId="{283216B9-CE76-4288-B59A-C9FF6C44218F}" srcOrd="0" destOrd="0" presId="urn:microsoft.com/office/officeart/2005/8/layout/hierarchy1"/>
    <dgm:cxn modelId="{5CB01A13-BA7E-45A2-AE57-08666D51288F}" type="presParOf" srcId="{5F71BDE3-58CC-406B-8D6D-8B60D41570C0}" destId="{709218A0-6E7D-49AA-9797-B4BB9BF1632A}" srcOrd="1" destOrd="0" presId="urn:microsoft.com/office/officeart/2005/8/layout/hierarchy1"/>
    <dgm:cxn modelId="{A75F23D1-89DA-4084-8469-35E10F322EE7}" type="presParOf" srcId="{2C2B9A2F-5EFF-4974-B6F2-D454A9AB1307}" destId="{187FD209-40E5-458F-AC4C-AC2AAE544DE3}" srcOrd="1" destOrd="0" presId="urn:microsoft.com/office/officeart/2005/8/layout/hierarchy1"/>
    <dgm:cxn modelId="{4677AB92-96E1-452F-BDFF-5FDAE9B7E5CA}" type="presParOf" srcId="{12B66C9C-BB71-4783-834A-597CBF2922C4}" destId="{23EED3C2-03FE-40CB-B130-E5308354DD88}" srcOrd="2" destOrd="0" presId="urn:microsoft.com/office/officeart/2005/8/layout/hierarchy1"/>
    <dgm:cxn modelId="{7DB288FF-3FBC-4128-A6FA-C8FF463E1BF9}" type="presParOf" srcId="{12B66C9C-BB71-4783-834A-597CBF2922C4}" destId="{D4E46CCE-462F-4255-820A-B43F0DC47B61}" srcOrd="3" destOrd="0" presId="urn:microsoft.com/office/officeart/2005/8/layout/hierarchy1"/>
    <dgm:cxn modelId="{C0314586-5698-4D41-AE7B-DEABA902FBE2}" type="presParOf" srcId="{D4E46CCE-462F-4255-820A-B43F0DC47B61}" destId="{A757493D-F7EE-4A93-9B2B-8289338A9AB7}" srcOrd="0" destOrd="0" presId="urn:microsoft.com/office/officeart/2005/8/layout/hierarchy1"/>
    <dgm:cxn modelId="{1E4BC40D-8E3D-46EC-972F-E43034299B29}" type="presParOf" srcId="{A757493D-F7EE-4A93-9B2B-8289338A9AB7}" destId="{7C222233-ED9D-49BC-BF95-0D15A5435AAB}" srcOrd="0" destOrd="0" presId="urn:microsoft.com/office/officeart/2005/8/layout/hierarchy1"/>
    <dgm:cxn modelId="{7F0FCD69-E1AB-436F-ACE4-6F1CE6065E7C}" type="presParOf" srcId="{A757493D-F7EE-4A93-9B2B-8289338A9AB7}" destId="{8D5B3B6F-249B-4D0C-BB77-B2A62DF713DA}" srcOrd="1" destOrd="0" presId="urn:microsoft.com/office/officeart/2005/8/layout/hierarchy1"/>
    <dgm:cxn modelId="{9975C511-B68B-4630-964E-DD298E03255C}" type="presParOf" srcId="{D4E46CCE-462F-4255-820A-B43F0DC47B61}" destId="{E7FF0F7C-AB37-4B30-B2CE-7A342E4EDC40}" srcOrd="1" destOrd="0" presId="urn:microsoft.com/office/officeart/2005/8/layout/hierarchy1"/>
    <dgm:cxn modelId="{122F6FFB-51E5-4A7A-9A7F-6AB719572CC5}" type="presParOf" srcId="{E7FF0F7C-AB37-4B30-B2CE-7A342E4EDC40}" destId="{FA51CA17-01B1-4310-8057-5CA47B3FE94B}" srcOrd="0" destOrd="0" presId="urn:microsoft.com/office/officeart/2005/8/layout/hierarchy1"/>
    <dgm:cxn modelId="{B0E5E753-47AD-4DBC-8062-92FD92DCC8D6}" type="presParOf" srcId="{E7FF0F7C-AB37-4B30-B2CE-7A342E4EDC40}" destId="{EA18B29F-CE2F-42AB-B8DD-C86D522C9109}" srcOrd="1" destOrd="0" presId="urn:microsoft.com/office/officeart/2005/8/layout/hierarchy1"/>
    <dgm:cxn modelId="{EAC97439-BF7A-4FF9-A301-83EB39E43ED6}" type="presParOf" srcId="{EA18B29F-CE2F-42AB-B8DD-C86D522C9109}" destId="{729A2C9D-9DC4-4BC4-84EF-79442F37EFCD}" srcOrd="0" destOrd="0" presId="urn:microsoft.com/office/officeart/2005/8/layout/hierarchy1"/>
    <dgm:cxn modelId="{CD7C743D-3E0A-4B1E-8E4C-3F63927AF8C2}" type="presParOf" srcId="{729A2C9D-9DC4-4BC4-84EF-79442F37EFCD}" destId="{0B1D8878-EA16-49A6-860A-76F41B484A5E}" srcOrd="0" destOrd="0" presId="urn:microsoft.com/office/officeart/2005/8/layout/hierarchy1"/>
    <dgm:cxn modelId="{3E87D029-7B1B-47FF-8ED9-55390C276329}" type="presParOf" srcId="{729A2C9D-9DC4-4BC4-84EF-79442F37EFCD}" destId="{2AB635E8-8C56-4306-9736-CEE476FAA061}" srcOrd="1" destOrd="0" presId="urn:microsoft.com/office/officeart/2005/8/layout/hierarchy1"/>
    <dgm:cxn modelId="{70C5BE2B-DB2B-4A75-9C3B-EF9AA535068F}" type="presParOf" srcId="{EA18B29F-CE2F-42AB-B8DD-C86D522C9109}" destId="{FF413EA2-E3CC-4D21-A733-CDA725A34811}" srcOrd="1" destOrd="0" presId="urn:microsoft.com/office/officeart/2005/8/layout/hierarchy1"/>
    <dgm:cxn modelId="{6334105C-27FD-427F-8A3A-D2FEA08F51A6}" type="presParOf" srcId="{FF413EA2-E3CC-4D21-A733-CDA725A34811}" destId="{49490AE7-4CC6-42EE-ADED-098EBF5B8500}" srcOrd="0" destOrd="0" presId="urn:microsoft.com/office/officeart/2005/8/layout/hierarchy1"/>
    <dgm:cxn modelId="{CA81F636-78FC-4AED-81E7-C90E795D153F}" type="presParOf" srcId="{FF413EA2-E3CC-4D21-A733-CDA725A34811}" destId="{EAF6B2F8-C65F-40AF-8451-9A2B9044E676}" srcOrd="1" destOrd="0" presId="urn:microsoft.com/office/officeart/2005/8/layout/hierarchy1"/>
    <dgm:cxn modelId="{3BEB0EFA-0D3A-4FA7-A4E9-802C7B0EFC81}" type="presParOf" srcId="{EAF6B2F8-C65F-40AF-8451-9A2B9044E676}" destId="{D943A0A6-42B5-42A6-AD94-9E11DAA0BD96}" srcOrd="0" destOrd="0" presId="urn:microsoft.com/office/officeart/2005/8/layout/hierarchy1"/>
    <dgm:cxn modelId="{DC9E9D09-A90D-4952-99DD-8D51A479ECB9}" type="presParOf" srcId="{D943A0A6-42B5-42A6-AD94-9E11DAA0BD96}" destId="{5B83DA0B-960D-4F70-B41C-E024B749AB65}" srcOrd="0" destOrd="0" presId="urn:microsoft.com/office/officeart/2005/8/layout/hierarchy1"/>
    <dgm:cxn modelId="{18EC153D-44DA-46A8-8B73-6511AB29570C}" type="presParOf" srcId="{D943A0A6-42B5-42A6-AD94-9E11DAA0BD96}" destId="{CE3F40E9-BF17-4D0C-B05A-40B928155AB0}" srcOrd="1" destOrd="0" presId="urn:microsoft.com/office/officeart/2005/8/layout/hierarchy1"/>
    <dgm:cxn modelId="{0669D930-4CBA-48A1-AE68-B0C5F5F0EE79}" type="presParOf" srcId="{EAF6B2F8-C65F-40AF-8451-9A2B9044E676}" destId="{19D6D10E-3CEA-49EE-A194-47C4828BEA22}" srcOrd="1" destOrd="0" presId="urn:microsoft.com/office/officeart/2005/8/layout/hierarchy1"/>
    <dgm:cxn modelId="{9C626E43-FA4C-4205-B0A6-067D4BC41F77}" type="presParOf" srcId="{FF413EA2-E3CC-4D21-A733-CDA725A34811}" destId="{3041C27A-50B1-4F22-A46E-51A508976643}" srcOrd="2" destOrd="0" presId="urn:microsoft.com/office/officeart/2005/8/layout/hierarchy1"/>
    <dgm:cxn modelId="{16200419-FDCC-427D-8CD8-651FC2CF2EB5}" type="presParOf" srcId="{FF413EA2-E3CC-4D21-A733-CDA725A34811}" destId="{DDF6DE28-D343-4EF8-92DF-B2A755D5C5CC}" srcOrd="3" destOrd="0" presId="urn:microsoft.com/office/officeart/2005/8/layout/hierarchy1"/>
    <dgm:cxn modelId="{A0AC9F7F-3CE0-4660-A8A7-1E3929764AE5}" type="presParOf" srcId="{DDF6DE28-D343-4EF8-92DF-B2A755D5C5CC}" destId="{EC57B929-9844-49E6-835A-746DB098C309}" srcOrd="0" destOrd="0" presId="urn:microsoft.com/office/officeart/2005/8/layout/hierarchy1"/>
    <dgm:cxn modelId="{8A40A26E-E3EF-4D17-8F68-C368740A2489}" type="presParOf" srcId="{EC57B929-9844-49E6-835A-746DB098C309}" destId="{BD759E13-E8DF-46BA-BEAD-1CE2A5995C96}" srcOrd="0" destOrd="0" presId="urn:microsoft.com/office/officeart/2005/8/layout/hierarchy1"/>
    <dgm:cxn modelId="{29D6437C-21F7-4E78-B187-6BBB64AEACAF}" type="presParOf" srcId="{EC57B929-9844-49E6-835A-746DB098C309}" destId="{209D1404-37A2-443D-8F4A-F5442A68080F}" srcOrd="1" destOrd="0" presId="urn:microsoft.com/office/officeart/2005/8/layout/hierarchy1"/>
    <dgm:cxn modelId="{2BB150E1-DE50-47A8-B05D-850FB375203C}" type="presParOf" srcId="{DDF6DE28-D343-4EF8-92DF-B2A755D5C5CC}" destId="{40D8CDB5-4DE7-47B9-B69B-767444FD9F46}" srcOrd="1" destOrd="0" presId="urn:microsoft.com/office/officeart/2005/8/layout/hierarchy1"/>
    <dgm:cxn modelId="{29E19A9F-1751-4EEF-8EBF-FF144D4DC654}" type="presParOf" srcId="{E7FF0F7C-AB37-4B30-B2CE-7A342E4EDC40}" destId="{0F165AD3-F6D4-4710-8151-DF1C541F2312}" srcOrd="2" destOrd="0" presId="urn:microsoft.com/office/officeart/2005/8/layout/hierarchy1"/>
    <dgm:cxn modelId="{E6D807A2-5787-4F22-9401-9ACA3CA20F45}" type="presParOf" srcId="{E7FF0F7C-AB37-4B30-B2CE-7A342E4EDC40}" destId="{6FFD6923-60CD-4885-BAB0-BD7C0D485668}" srcOrd="3" destOrd="0" presId="urn:microsoft.com/office/officeart/2005/8/layout/hierarchy1"/>
    <dgm:cxn modelId="{FA7585DC-4A57-4044-82D3-27E5A8915E96}" type="presParOf" srcId="{6FFD6923-60CD-4885-BAB0-BD7C0D485668}" destId="{51CD85E6-3294-4FC3-B038-A67FF9083D1A}" srcOrd="0" destOrd="0" presId="urn:microsoft.com/office/officeart/2005/8/layout/hierarchy1"/>
    <dgm:cxn modelId="{4E530DA0-BA4E-4B60-807C-D47CE6733981}" type="presParOf" srcId="{51CD85E6-3294-4FC3-B038-A67FF9083D1A}" destId="{73A696A5-ECCC-4AB6-A5BF-B6FD5A3E6B7D}" srcOrd="0" destOrd="0" presId="urn:microsoft.com/office/officeart/2005/8/layout/hierarchy1"/>
    <dgm:cxn modelId="{495960D9-07B2-46AC-972C-54998392508A}" type="presParOf" srcId="{51CD85E6-3294-4FC3-B038-A67FF9083D1A}" destId="{E933EC9D-0161-4218-AA3E-0E16410E7216}" srcOrd="1" destOrd="0" presId="urn:microsoft.com/office/officeart/2005/8/layout/hierarchy1"/>
    <dgm:cxn modelId="{3E67D0FD-DCAC-4A32-8455-8C18C739D6A1}" type="presParOf" srcId="{6FFD6923-60CD-4885-BAB0-BD7C0D485668}" destId="{1587600F-1404-47CD-BF28-DEF5203EC5AA}" srcOrd="1" destOrd="0" presId="urn:microsoft.com/office/officeart/2005/8/layout/hierarchy1"/>
  </dgm:cxnLst>
  <dgm:bg>
    <a:solidFill>
      <a:schemeClr val="accent4">
        <a:lumMod val="20000"/>
        <a:lumOff val="80000"/>
      </a:schemeClr>
    </a:solidFill>
  </dgm:bg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7CB4901-F82A-49A4-8F0D-D4B426A96986}" type="doc">
      <dgm:prSet loTypeId="urn:microsoft.com/office/officeart/2005/8/layout/hierarchy1" loCatId="hierarchy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3DE9D10-D13D-4189-A946-E12FB5C8434C}">
      <dgm:prSet phldrT="[Text]"/>
      <dgm:spPr/>
      <dgm:t>
        <a:bodyPr/>
        <a:lstStyle/>
        <a:p>
          <a:r>
            <a:rPr lang="en-GB" dirty="0" smtClean="0"/>
            <a:t>Capital Expenditure</a:t>
          </a:r>
          <a:endParaRPr lang="en-US" dirty="0"/>
        </a:p>
      </dgm:t>
    </dgm:pt>
    <dgm:pt modelId="{54351AF8-D414-4A5E-89DA-F32043AE9478}" type="parTrans" cxnId="{54EA8A9C-AA21-45FE-9462-9C1D11E65E0A}">
      <dgm:prSet/>
      <dgm:spPr/>
      <dgm:t>
        <a:bodyPr/>
        <a:lstStyle/>
        <a:p>
          <a:endParaRPr lang="en-US"/>
        </a:p>
      </dgm:t>
    </dgm:pt>
    <dgm:pt modelId="{D976A8CB-A12D-4360-8685-7A4EF4BB6D44}" type="sibTrans" cxnId="{54EA8A9C-AA21-45FE-9462-9C1D11E65E0A}">
      <dgm:prSet/>
      <dgm:spPr/>
      <dgm:t>
        <a:bodyPr/>
        <a:lstStyle/>
        <a:p>
          <a:endParaRPr lang="en-US"/>
        </a:p>
      </dgm:t>
    </dgm:pt>
    <dgm:pt modelId="{A54B7FFA-4B7D-4E45-B295-CF95F4A10704}">
      <dgm:prSet phldrT="[Text]"/>
      <dgm:spPr/>
      <dgm:t>
        <a:bodyPr/>
        <a:lstStyle/>
        <a:p>
          <a:r>
            <a:rPr lang="en-GB" dirty="0" smtClean="0"/>
            <a:t>Plan</a:t>
          </a:r>
          <a:endParaRPr lang="en-US" dirty="0"/>
        </a:p>
      </dgm:t>
    </dgm:pt>
    <dgm:pt modelId="{2DDEE624-76FC-42DB-9AF1-BC3713C73373}" type="parTrans" cxnId="{E0D22476-5060-4149-8A47-DCFB0AB67828}">
      <dgm:prSet/>
      <dgm:spPr/>
      <dgm:t>
        <a:bodyPr/>
        <a:lstStyle/>
        <a:p>
          <a:endParaRPr lang="en-US"/>
        </a:p>
      </dgm:t>
    </dgm:pt>
    <dgm:pt modelId="{04232237-C739-471A-83E1-36BDBB0389D5}" type="sibTrans" cxnId="{E0D22476-5060-4149-8A47-DCFB0AB67828}">
      <dgm:prSet/>
      <dgm:spPr/>
      <dgm:t>
        <a:bodyPr/>
        <a:lstStyle/>
        <a:p>
          <a:endParaRPr lang="en-US"/>
        </a:p>
      </dgm:t>
    </dgm:pt>
    <dgm:pt modelId="{88E10D51-A3DF-43EA-B080-39E9A2FEE036}">
      <dgm:prSet phldrT="[Text]"/>
      <dgm:spPr/>
      <dgm:t>
        <a:bodyPr/>
        <a:lstStyle/>
        <a:p>
          <a:r>
            <a:rPr lang="en-GB" dirty="0" smtClean="0"/>
            <a:t>Central plan</a:t>
          </a:r>
          <a:endParaRPr lang="en-US" dirty="0"/>
        </a:p>
      </dgm:t>
    </dgm:pt>
    <dgm:pt modelId="{44223296-6E7B-4016-A4AE-0D2A759C4BD2}" type="parTrans" cxnId="{8894248B-14FC-4F0B-8E9F-A166EA4F87B0}">
      <dgm:prSet/>
      <dgm:spPr/>
      <dgm:t>
        <a:bodyPr/>
        <a:lstStyle/>
        <a:p>
          <a:endParaRPr lang="en-US"/>
        </a:p>
      </dgm:t>
    </dgm:pt>
    <dgm:pt modelId="{25C531FE-94CC-452B-89F3-F83CEB00E705}" type="sibTrans" cxnId="{8894248B-14FC-4F0B-8E9F-A166EA4F87B0}">
      <dgm:prSet/>
      <dgm:spPr/>
      <dgm:t>
        <a:bodyPr/>
        <a:lstStyle/>
        <a:p>
          <a:endParaRPr lang="en-US"/>
        </a:p>
      </dgm:t>
    </dgm:pt>
    <dgm:pt modelId="{5689C24A-9798-47EE-A060-719E5A2BC005}">
      <dgm:prSet phldrT="[Text]"/>
      <dgm:spPr/>
      <dgm:t>
        <a:bodyPr/>
        <a:lstStyle/>
        <a:p>
          <a:r>
            <a:rPr lang="en-GB" dirty="0" smtClean="0"/>
            <a:t>Central Assistance – </a:t>
          </a:r>
          <a:r>
            <a:rPr lang="en-GB" b="1" dirty="0" smtClean="0"/>
            <a:t>Giving loans to states</a:t>
          </a:r>
          <a:endParaRPr lang="en-US" b="1" dirty="0"/>
        </a:p>
      </dgm:t>
    </dgm:pt>
    <dgm:pt modelId="{22F150E9-0181-466F-8503-1EC851E1FD7B}" type="parTrans" cxnId="{5D71B6C3-4A4E-4386-B910-820587691598}">
      <dgm:prSet/>
      <dgm:spPr/>
      <dgm:t>
        <a:bodyPr/>
        <a:lstStyle/>
        <a:p>
          <a:endParaRPr lang="en-US"/>
        </a:p>
      </dgm:t>
    </dgm:pt>
    <dgm:pt modelId="{64556DC0-AFB3-49C4-BD5E-03B195B83798}" type="sibTrans" cxnId="{5D71B6C3-4A4E-4386-B910-820587691598}">
      <dgm:prSet/>
      <dgm:spPr/>
      <dgm:t>
        <a:bodyPr/>
        <a:lstStyle/>
        <a:p>
          <a:endParaRPr lang="en-US"/>
        </a:p>
      </dgm:t>
    </dgm:pt>
    <dgm:pt modelId="{0060C899-E0C8-43A5-90FB-FD1C6628A6DB}">
      <dgm:prSet phldrT="[Text]"/>
      <dgm:spPr/>
      <dgm:t>
        <a:bodyPr/>
        <a:lstStyle/>
        <a:p>
          <a:r>
            <a:rPr lang="en-GB" dirty="0" smtClean="0"/>
            <a:t>Non plan</a:t>
          </a:r>
          <a:endParaRPr lang="en-US" dirty="0"/>
        </a:p>
      </dgm:t>
    </dgm:pt>
    <dgm:pt modelId="{5AF3FB38-D09B-4351-A8F9-5DFD0682D484}" type="parTrans" cxnId="{BA631239-0EAF-4273-AAC1-601CDE2DA8C4}">
      <dgm:prSet/>
      <dgm:spPr/>
      <dgm:t>
        <a:bodyPr/>
        <a:lstStyle/>
        <a:p>
          <a:endParaRPr lang="en-US"/>
        </a:p>
      </dgm:t>
    </dgm:pt>
    <dgm:pt modelId="{F486F25A-C29F-4CD1-9516-E979EA3E8ED3}" type="sibTrans" cxnId="{BA631239-0EAF-4273-AAC1-601CDE2DA8C4}">
      <dgm:prSet/>
      <dgm:spPr/>
      <dgm:t>
        <a:bodyPr/>
        <a:lstStyle/>
        <a:p>
          <a:endParaRPr lang="en-US"/>
        </a:p>
      </dgm:t>
    </dgm:pt>
    <dgm:pt modelId="{E2DDF9B8-5764-4B31-91C2-E5188D69E5B0}">
      <dgm:prSet phldrT="[Text]"/>
      <dgm:spPr/>
      <dgm:t>
        <a:bodyPr/>
        <a:lstStyle/>
        <a:p>
          <a:r>
            <a:rPr lang="en-GB" dirty="0" smtClean="0"/>
            <a:t>Repaying  back the Loan Principal Amount</a:t>
          </a:r>
          <a:endParaRPr lang="en-US" dirty="0"/>
        </a:p>
      </dgm:t>
    </dgm:pt>
    <dgm:pt modelId="{4D7C5B1E-E7EF-41A1-A3A4-3B99C0B6037D}" type="parTrans" cxnId="{6374DF1A-4548-4B44-9FEC-D924B2A585DF}">
      <dgm:prSet/>
      <dgm:spPr/>
      <dgm:t>
        <a:bodyPr/>
        <a:lstStyle/>
        <a:p>
          <a:endParaRPr lang="en-US"/>
        </a:p>
      </dgm:t>
    </dgm:pt>
    <dgm:pt modelId="{169EF7CC-29EB-43D4-8D82-5A047DD65380}" type="sibTrans" cxnId="{6374DF1A-4548-4B44-9FEC-D924B2A585DF}">
      <dgm:prSet/>
      <dgm:spPr/>
      <dgm:t>
        <a:bodyPr/>
        <a:lstStyle/>
        <a:p>
          <a:endParaRPr lang="en-US"/>
        </a:p>
      </dgm:t>
    </dgm:pt>
    <dgm:pt modelId="{82BC2A72-874E-4D59-8CAE-EF48784AACB1}">
      <dgm:prSet/>
      <dgm:spPr/>
      <dgm:t>
        <a:bodyPr/>
        <a:lstStyle/>
        <a:p>
          <a:r>
            <a:rPr lang="en-GB" dirty="0" smtClean="0"/>
            <a:t>Central sector schemes</a:t>
          </a:r>
          <a:endParaRPr lang="en-US" dirty="0"/>
        </a:p>
      </dgm:t>
    </dgm:pt>
    <dgm:pt modelId="{DF6BE315-7E7B-4987-BD4D-0B6EEC445E5F}" type="parTrans" cxnId="{B3D96EB0-4712-49A2-8A81-CCF3E1ADB7B2}">
      <dgm:prSet/>
      <dgm:spPr/>
      <dgm:t>
        <a:bodyPr/>
        <a:lstStyle/>
        <a:p>
          <a:endParaRPr lang="en-US"/>
        </a:p>
      </dgm:t>
    </dgm:pt>
    <dgm:pt modelId="{8B86D84B-2161-450E-AB52-BB114CF83522}" type="sibTrans" cxnId="{B3D96EB0-4712-49A2-8A81-CCF3E1ADB7B2}">
      <dgm:prSet/>
      <dgm:spPr/>
      <dgm:t>
        <a:bodyPr/>
        <a:lstStyle/>
        <a:p>
          <a:endParaRPr lang="en-US"/>
        </a:p>
      </dgm:t>
    </dgm:pt>
    <dgm:pt modelId="{C65C94C7-B423-4B8A-BB37-DC60713E17E5}">
      <dgm:prSet/>
      <dgm:spPr/>
      <dgm:t>
        <a:bodyPr/>
        <a:lstStyle/>
        <a:p>
          <a:r>
            <a:rPr lang="en-GB" dirty="0" smtClean="0"/>
            <a:t>Central Sponsored schemes</a:t>
          </a:r>
          <a:endParaRPr lang="en-US" dirty="0"/>
        </a:p>
      </dgm:t>
    </dgm:pt>
    <dgm:pt modelId="{0374C5D4-4369-4DE6-A1AA-D15B64BECF6B}" type="parTrans" cxnId="{DDAEE135-E86A-4926-A4CB-FF48E18F58A7}">
      <dgm:prSet/>
      <dgm:spPr/>
      <dgm:t>
        <a:bodyPr/>
        <a:lstStyle/>
        <a:p>
          <a:endParaRPr lang="en-US"/>
        </a:p>
      </dgm:t>
    </dgm:pt>
    <dgm:pt modelId="{086AE271-BEE3-4DB6-9F88-9A95C197DD87}" type="sibTrans" cxnId="{DDAEE135-E86A-4926-A4CB-FF48E18F58A7}">
      <dgm:prSet/>
      <dgm:spPr/>
      <dgm:t>
        <a:bodyPr/>
        <a:lstStyle/>
        <a:p>
          <a:endParaRPr lang="en-US"/>
        </a:p>
      </dgm:t>
    </dgm:pt>
    <dgm:pt modelId="{09BAD80A-4F49-47AD-8A75-26AEC6E861AC}">
      <dgm:prSet/>
      <dgm:spPr/>
      <dgm:t>
        <a:bodyPr/>
        <a:lstStyle/>
        <a:p>
          <a:r>
            <a:rPr lang="en-GB" dirty="0" err="1" smtClean="0"/>
            <a:t>Capex</a:t>
          </a:r>
          <a:r>
            <a:rPr lang="en-GB" dirty="0" smtClean="0"/>
            <a:t> for General Govt services</a:t>
          </a:r>
          <a:endParaRPr lang="en-US" dirty="0"/>
        </a:p>
      </dgm:t>
    </dgm:pt>
    <dgm:pt modelId="{DA7A084C-9CE9-4ACB-95EF-C2E13F474E19}" type="parTrans" cxnId="{DE516320-C999-485C-8B7A-1CD21D971297}">
      <dgm:prSet/>
      <dgm:spPr/>
      <dgm:t>
        <a:bodyPr/>
        <a:lstStyle/>
        <a:p>
          <a:endParaRPr lang="en-US"/>
        </a:p>
      </dgm:t>
    </dgm:pt>
    <dgm:pt modelId="{22D8679E-EC6D-4754-B055-30D6A6A3440E}" type="sibTrans" cxnId="{DE516320-C999-485C-8B7A-1CD21D971297}">
      <dgm:prSet/>
      <dgm:spPr/>
      <dgm:t>
        <a:bodyPr/>
        <a:lstStyle/>
        <a:p>
          <a:endParaRPr lang="en-US"/>
        </a:p>
      </dgm:t>
    </dgm:pt>
    <dgm:pt modelId="{8E137173-A453-468C-9E8C-B81BE0D4577F}" type="pres">
      <dgm:prSet presAssocID="{C7CB4901-F82A-49A4-8F0D-D4B426A9698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59E6AB8-FDA2-4755-AC38-AAB794BE5C8D}" type="pres">
      <dgm:prSet presAssocID="{03DE9D10-D13D-4189-A946-E12FB5C8434C}" presName="hierRoot1" presStyleCnt="0"/>
      <dgm:spPr/>
      <dgm:t>
        <a:bodyPr/>
        <a:lstStyle/>
        <a:p>
          <a:endParaRPr lang="en-US"/>
        </a:p>
      </dgm:t>
    </dgm:pt>
    <dgm:pt modelId="{6EB3FFF5-F971-48EA-91A7-DE5931ECD35C}" type="pres">
      <dgm:prSet presAssocID="{03DE9D10-D13D-4189-A946-E12FB5C8434C}" presName="composite" presStyleCnt="0"/>
      <dgm:spPr/>
      <dgm:t>
        <a:bodyPr/>
        <a:lstStyle/>
        <a:p>
          <a:endParaRPr lang="en-US"/>
        </a:p>
      </dgm:t>
    </dgm:pt>
    <dgm:pt modelId="{911C8F01-282E-4E78-AA50-0718E7BF8D91}" type="pres">
      <dgm:prSet presAssocID="{03DE9D10-D13D-4189-A946-E12FB5C8434C}" presName="background" presStyleLbl="node0" presStyleIdx="0" presStyleCnt="1"/>
      <dgm:spPr/>
      <dgm:t>
        <a:bodyPr/>
        <a:lstStyle/>
        <a:p>
          <a:endParaRPr lang="en-US"/>
        </a:p>
      </dgm:t>
    </dgm:pt>
    <dgm:pt modelId="{54FFF2FC-D50C-43F1-B886-4FE85F45F0B8}" type="pres">
      <dgm:prSet presAssocID="{03DE9D10-D13D-4189-A946-E12FB5C8434C}" presName="text" presStyleLbl="fgAcc0" presStyleIdx="0" presStyleCnt="1" custScaleX="1916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90E4A9-95D1-4672-969B-58154330A824}" type="pres">
      <dgm:prSet presAssocID="{03DE9D10-D13D-4189-A946-E12FB5C8434C}" presName="hierChild2" presStyleCnt="0"/>
      <dgm:spPr/>
      <dgm:t>
        <a:bodyPr/>
        <a:lstStyle/>
        <a:p>
          <a:endParaRPr lang="en-US"/>
        </a:p>
      </dgm:t>
    </dgm:pt>
    <dgm:pt modelId="{86A6BB50-AD2D-48AB-9DA4-37963EAE9D12}" type="pres">
      <dgm:prSet presAssocID="{2DDEE624-76FC-42DB-9AF1-BC3713C73373}" presName="Name10" presStyleLbl="parChTrans1D2" presStyleIdx="0" presStyleCnt="2"/>
      <dgm:spPr/>
      <dgm:t>
        <a:bodyPr/>
        <a:lstStyle/>
        <a:p>
          <a:endParaRPr lang="en-US"/>
        </a:p>
      </dgm:t>
    </dgm:pt>
    <dgm:pt modelId="{475975B0-4D81-4B88-907B-CA680238AB9D}" type="pres">
      <dgm:prSet presAssocID="{A54B7FFA-4B7D-4E45-B295-CF95F4A10704}" presName="hierRoot2" presStyleCnt="0"/>
      <dgm:spPr/>
      <dgm:t>
        <a:bodyPr/>
        <a:lstStyle/>
        <a:p>
          <a:endParaRPr lang="en-US"/>
        </a:p>
      </dgm:t>
    </dgm:pt>
    <dgm:pt modelId="{13D16D6C-3A43-403F-9872-391B23B32AAB}" type="pres">
      <dgm:prSet presAssocID="{A54B7FFA-4B7D-4E45-B295-CF95F4A10704}" presName="composite2" presStyleCnt="0"/>
      <dgm:spPr/>
      <dgm:t>
        <a:bodyPr/>
        <a:lstStyle/>
        <a:p>
          <a:endParaRPr lang="en-US"/>
        </a:p>
      </dgm:t>
    </dgm:pt>
    <dgm:pt modelId="{9F175005-07A1-4102-87C4-78374581741A}" type="pres">
      <dgm:prSet presAssocID="{A54B7FFA-4B7D-4E45-B295-CF95F4A10704}" presName="background2" presStyleLbl="node2" presStyleIdx="0" presStyleCnt="2"/>
      <dgm:spPr/>
      <dgm:t>
        <a:bodyPr/>
        <a:lstStyle/>
        <a:p>
          <a:endParaRPr lang="en-US"/>
        </a:p>
      </dgm:t>
    </dgm:pt>
    <dgm:pt modelId="{472C944E-0582-43BD-A521-BEDF2DBEF1AD}" type="pres">
      <dgm:prSet presAssocID="{A54B7FFA-4B7D-4E45-B295-CF95F4A10704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F7DBF0-9369-425A-8785-3089817ACC7E}" type="pres">
      <dgm:prSet presAssocID="{A54B7FFA-4B7D-4E45-B295-CF95F4A10704}" presName="hierChild3" presStyleCnt="0"/>
      <dgm:spPr/>
      <dgm:t>
        <a:bodyPr/>
        <a:lstStyle/>
        <a:p>
          <a:endParaRPr lang="en-US"/>
        </a:p>
      </dgm:t>
    </dgm:pt>
    <dgm:pt modelId="{F511991D-D0C7-44BD-B71A-F623033B4BC6}" type="pres">
      <dgm:prSet presAssocID="{44223296-6E7B-4016-A4AE-0D2A759C4BD2}" presName="Name17" presStyleLbl="parChTrans1D3" presStyleIdx="0" presStyleCnt="4"/>
      <dgm:spPr/>
      <dgm:t>
        <a:bodyPr/>
        <a:lstStyle/>
        <a:p>
          <a:endParaRPr lang="en-US"/>
        </a:p>
      </dgm:t>
    </dgm:pt>
    <dgm:pt modelId="{97210E6F-3A2B-4B0B-B851-2F8400885131}" type="pres">
      <dgm:prSet presAssocID="{88E10D51-A3DF-43EA-B080-39E9A2FEE036}" presName="hierRoot3" presStyleCnt="0"/>
      <dgm:spPr/>
      <dgm:t>
        <a:bodyPr/>
        <a:lstStyle/>
        <a:p>
          <a:endParaRPr lang="en-US"/>
        </a:p>
      </dgm:t>
    </dgm:pt>
    <dgm:pt modelId="{9AD835EF-D9DC-478B-960F-7776C90B6625}" type="pres">
      <dgm:prSet presAssocID="{88E10D51-A3DF-43EA-B080-39E9A2FEE036}" presName="composite3" presStyleCnt="0"/>
      <dgm:spPr/>
      <dgm:t>
        <a:bodyPr/>
        <a:lstStyle/>
        <a:p>
          <a:endParaRPr lang="en-US"/>
        </a:p>
      </dgm:t>
    </dgm:pt>
    <dgm:pt modelId="{A76236D3-6431-47C3-8A6B-DC7A99CBFAD2}" type="pres">
      <dgm:prSet presAssocID="{88E10D51-A3DF-43EA-B080-39E9A2FEE036}" presName="background3" presStyleLbl="node3" presStyleIdx="0" presStyleCnt="4"/>
      <dgm:spPr/>
      <dgm:t>
        <a:bodyPr/>
        <a:lstStyle/>
        <a:p>
          <a:endParaRPr lang="en-US"/>
        </a:p>
      </dgm:t>
    </dgm:pt>
    <dgm:pt modelId="{F06D22DE-47F3-413E-A000-4AA0A73A5805}" type="pres">
      <dgm:prSet presAssocID="{88E10D51-A3DF-43EA-B080-39E9A2FEE036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93FE0F-EFEC-45BC-8E0A-FD2F7ADF5760}" type="pres">
      <dgm:prSet presAssocID="{88E10D51-A3DF-43EA-B080-39E9A2FEE036}" presName="hierChild4" presStyleCnt="0"/>
      <dgm:spPr/>
      <dgm:t>
        <a:bodyPr/>
        <a:lstStyle/>
        <a:p>
          <a:endParaRPr lang="en-US"/>
        </a:p>
      </dgm:t>
    </dgm:pt>
    <dgm:pt modelId="{CF741DE8-87C5-4BC9-86D2-5EC10506DDA1}" type="pres">
      <dgm:prSet presAssocID="{DF6BE315-7E7B-4987-BD4D-0B6EEC445E5F}" presName="Name23" presStyleLbl="parChTrans1D4" presStyleIdx="0" presStyleCnt="2"/>
      <dgm:spPr/>
      <dgm:t>
        <a:bodyPr/>
        <a:lstStyle/>
        <a:p>
          <a:endParaRPr lang="en-US"/>
        </a:p>
      </dgm:t>
    </dgm:pt>
    <dgm:pt modelId="{C2C325F2-E1A3-4FFF-8146-98FDD5C4BF9A}" type="pres">
      <dgm:prSet presAssocID="{82BC2A72-874E-4D59-8CAE-EF48784AACB1}" presName="hierRoot4" presStyleCnt="0"/>
      <dgm:spPr/>
      <dgm:t>
        <a:bodyPr/>
        <a:lstStyle/>
        <a:p>
          <a:endParaRPr lang="en-US"/>
        </a:p>
      </dgm:t>
    </dgm:pt>
    <dgm:pt modelId="{997572C1-0EFB-44FC-A21E-A2BC713547FB}" type="pres">
      <dgm:prSet presAssocID="{82BC2A72-874E-4D59-8CAE-EF48784AACB1}" presName="composite4" presStyleCnt="0"/>
      <dgm:spPr/>
      <dgm:t>
        <a:bodyPr/>
        <a:lstStyle/>
        <a:p>
          <a:endParaRPr lang="en-US"/>
        </a:p>
      </dgm:t>
    </dgm:pt>
    <dgm:pt modelId="{A096179B-ED48-41C8-BA65-36F0CE3BB215}" type="pres">
      <dgm:prSet presAssocID="{82BC2A72-874E-4D59-8CAE-EF48784AACB1}" presName="background4" presStyleLbl="node4" presStyleIdx="0" presStyleCnt="2"/>
      <dgm:spPr/>
      <dgm:t>
        <a:bodyPr/>
        <a:lstStyle/>
        <a:p>
          <a:endParaRPr lang="en-US"/>
        </a:p>
      </dgm:t>
    </dgm:pt>
    <dgm:pt modelId="{766D4780-3610-4E5D-94AD-0B10FF08A3DE}" type="pres">
      <dgm:prSet presAssocID="{82BC2A72-874E-4D59-8CAE-EF48784AACB1}" presName="text4" presStyleLbl="fgAcc4" presStyleIdx="0" presStyleCnt="2" custScaleY="1438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FB5CE6-1C4B-45E8-B0C7-4CAF41539F07}" type="pres">
      <dgm:prSet presAssocID="{82BC2A72-874E-4D59-8CAE-EF48784AACB1}" presName="hierChild5" presStyleCnt="0"/>
      <dgm:spPr/>
      <dgm:t>
        <a:bodyPr/>
        <a:lstStyle/>
        <a:p>
          <a:endParaRPr lang="en-US"/>
        </a:p>
      </dgm:t>
    </dgm:pt>
    <dgm:pt modelId="{9A4297A2-7D0D-4142-A547-463ABDDBC95F}" type="pres">
      <dgm:prSet presAssocID="{0374C5D4-4369-4DE6-A1AA-D15B64BECF6B}" presName="Name23" presStyleLbl="parChTrans1D4" presStyleIdx="1" presStyleCnt="2"/>
      <dgm:spPr/>
      <dgm:t>
        <a:bodyPr/>
        <a:lstStyle/>
        <a:p>
          <a:endParaRPr lang="en-US"/>
        </a:p>
      </dgm:t>
    </dgm:pt>
    <dgm:pt modelId="{5A9D771F-6D13-47EC-A485-BD3026CD4ECD}" type="pres">
      <dgm:prSet presAssocID="{C65C94C7-B423-4B8A-BB37-DC60713E17E5}" presName="hierRoot4" presStyleCnt="0"/>
      <dgm:spPr/>
      <dgm:t>
        <a:bodyPr/>
        <a:lstStyle/>
        <a:p>
          <a:endParaRPr lang="en-US"/>
        </a:p>
      </dgm:t>
    </dgm:pt>
    <dgm:pt modelId="{70B8C1FB-B5F7-4452-AF1C-04ED4428B58F}" type="pres">
      <dgm:prSet presAssocID="{C65C94C7-B423-4B8A-BB37-DC60713E17E5}" presName="composite4" presStyleCnt="0"/>
      <dgm:spPr/>
      <dgm:t>
        <a:bodyPr/>
        <a:lstStyle/>
        <a:p>
          <a:endParaRPr lang="en-US"/>
        </a:p>
      </dgm:t>
    </dgm:pt>
    <dgm:pt modelId="{5B19C3E3-10F1-49AE-AFCE-7932ECF84AEA}" type="pres">
      <dgm:prSet presAssocID="{C65C94C7-B423-4B8A-BB37-DC60713E17E5}" presName="background4" presStyleLbl="node4" presStyleIdx="1" presStyleCnt="2"/>
      <dgm:spPr/>
      <dgm:t>
        <a:bodyPr/>
        <a:lstStyle/>
        <a:p>
          <a:endParaRPr lang="en-US"/>
        </a:p>
      </dgm:t>
    </dgm:pt>
    <dgm:pt modelId="{DAD4C480-E3A1-4988-864D-F38FBF36D538}" type="pres">
      <dgm:prSet presAssocID="{C65C94C7-B423-4B8A-BB37-DC60713E17E5}" presName="text4" presStyleLbl="fgAcc4" presStyleIdx="1" presStyleCnt="2" custScaleX="112991" custScaleY="1498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0ACCF7-8A58-4ABD-8DBA-2515119569EA}" type="pres">
      <dgm:prSet presAssocID="{C65C94C7-B423-4B8A-BB37-DC60713E17E5}" presName="hierChild5" presStyleCnt="0"/>
      <dgm:spPr/>
      <dgm:t>
        <a:bodyPr/>
        <a:lstStyle/>
        <a:p>
          <a:endParaRPr lang="en-US"/>
        </a:p>
      </dgm:t>
    </dgm:pt>
    <dgm:pt modelId="{62EB3163-5557-4B6E-BD88-FBE230654580}" type="pres">
      <dgm:prSet presAssocID="{22F150E9-0181-466F-8503-1EC851E1FD7B}" presName="Name17" presStyleLbl="parChTrans1D3" presStyleIdx="1" presStyleCnt="4"/>
      <dgm:spPr/>
      <dgm:t>
        <a:bodyPr/>
        <a:lstStyle/>
        <a:p>
          <a:endParaRPr lang="en-US"/>
        </a:p>
      </dgm:t>
    </dgm:pt>
    <dgm:pt modelId="{2C586636-9327-4FC8-B89F-3D1888F93B0A}" type="pres">
      <dgm:prSet presAssocID="{5689C24A-9798-47EE-A060-719E5A2BC005}" presName="hierRoot3" presStyleCnt="0"/>
      <dgm:spPr/>
      <dgm:t>
        <a:bodyPr/>
        <a:lstStyle/>
        <a:p>
          <a:endParaRPr lang="en-US"/>
        </a:p>
      </dgm:t>
    </dgm:pt>
    <dgm:pt modelId="{025866E7-A341-4A8F-BF64-78150D99EB23}" type="pres">
      <dgm:prSet presAssocID="{5689C24A-9798-47EE-A060-719E5A2BC005}" presName="composite3" presStyleCnt="0"/>
      <dgm:spPr/>
      <dgm:t>
        <a:bodyPr/>
        <a:lstStyle/>
        <a:p>
          <a:endParaRPr lang="en-US"/>
        </a:p>
      </dgm:t>
    </dgm:pt>
    <dgm:pt modelId="{DE315FE1-3B64-4FF5-882A-F045C71A27AD}" type="pres">
      <dgm:prSet presAssocID="{5689C24A-9798-47EE-A060-719E5A2BC005}" presName="background3" presStyleLbl="node3" presStyleIdx="1" presStyleCnt="4"/>
      <dgm:spPr/>
      <dgm:t>
        <a:bodyPr/>
        <a:lstStyle/>
        <a:p>
          <a:endParaRPr lang="en-US"/>
        </a:p>
      </dgm:t>
    </dgm:pt>
    <dgm:pt modelId="{390642B0-93D6-4BCB-8FE0-A875B251577D}" type="pres">
      <dgm:prSet presAssocID="{5689C24A-9798-47EE-A060-719E5A2BC005}" presName="text3" presStyleLbl="fgAcc3" presStyleIdx="1" presStyleCnt="4" custScaleX="2167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507B31-0E08-489E-9710-3DD5D9797D82}" type="pres">
      <dgm:prSet presAssocID="{5689C24A-9798-47EE-A060-719E5A2BC005}" presName="hierChild4" presStyleCnt="0"/>
      <dgm:spPr/>
      <dgm:t>
        <a:bodyPr/>
        <a:lstStyle/>
        <a:p>
          <a:endParaRPr lang="en-US"/>
        </a:p>
      </dgm:t>
    </dgm:pt>
    <dgm:pt modelId="{2FBE1853-4D49-4F71-BADF-FEE604B27544}" type="pres">
      <dgm:prSet presAssocID="{5AF3FB38-D09B-4351-A8F9-5DFD0682D484}" presName="Name10" presStyleLbl="parChTrans1D2" presStyleIdx="1" presStyleCnt="2"/>
      <dgm:spPr/>
      <dgm:t>
        <a:bodyPr/>
        <a:lstStyle/>
        <a:p>
          <a:endParaRPr lang="en-US"/>
        </a:p>
      </dgm:t>
    </dgm:pt>
    <dgm:pt modelId="{7D7D71EA-C378-48EE-B742-19D727AF2AF8}" type="pres">
      <dgm:prSet presAssocID="{0060C899-E0C8-43A5-90FB-FD1C6628A6DB}" presName="hierRoot2" presStyleCnt="0"/>
      <dgm:spPr/>
      <dgm:t>
        <a:bodyPr/>
        <a:lstStyle/>
        <a:p>
          <a:endParaRPr lang="en-US"/>
        </a:p>
      </dgm:t>
    </dgm:pt>
    <dgm:pt modelId="{60615DDB-8C9C-4B07-B77F-3E16D44F822D}" type="pres">
      <dgm:prSet presAssocID="{0060C899-E0C8-43A5-90FB-FD1C6628A6DB}" presName="composite2" presStyleCnt="0"/>
      <dgm:spPr/>
      <dgm:t>
        <a:bodyPr/>
        <a:lstStyle/>
        <a:p>
          <a:endParaRPr lang="en-US"/>
        </a:p>
      </dgm:t>
    </dgm:pt>
    <dgm:pt modelId="{FDB7A013-2D87-459C-B68C-714C27FB61E2}" type="pres">
      <dgm:prSet presAssocID="{0060C899-E0C8-43A5-90FB-FD1C6628A6DB}" presName="background2" presStyleLbl="node2" presStyleIdx="1" presStyleCnt="2"/>
      <dgm:spPr/>
      <dgm:t>
        <a:bodyPr/>
        <a:lstStyle/>
        <a:p>
          <a:endParaRPr lang="en-US"/>
        </a:p>
      </dgm:t>
    </dgm:pt>
    <dgm:pt modelId="{D3967863-2072-4F9F-91D7-4251BFA4733E}" type="pres">
      <dgm:prSet presAssocID="{0060C899-E0C8-43A5-90FB-FD1C6628A6DB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931E09-64F8-4B07-9C40-11166F13A932}" type="pres">
      <dgm:prSet presAssocID="{0060C899-E0C8-43A5-90FB-FD1C6628A6DB}" presName="hierChild3" presStyleCnt="0"/>
      <dgm:spPr/>
      <dgm:t>
        <a:bodyPr/>
        <a:lstStyle/>
        <a:p>
          <a:endParaRPr lang="en-US"/>
        </a:p>
      </dgm:t>
    </dgm:pt>
    <dgm:pt modelId="{C4657778-D09B-4D8F-94A8-887FFCCEF3AF}" type="pres">
      <dgm:prSet presAssocID="{4D7C5B1E-E7EF-41A1-A3A4-3B99C0B6037D}" presName="Name17" presStyleLbl="parChTrans1D3" presStyleIdx="2" presStyleCnt="4"/>
      <dgm:spPr/>
      <dgm:t>
        <a:bodyPr/>
        <a:lstStyle/>
        <a:p>
          <a:endParaRPr lang="en-US"/>
        </a:p>
      </dgm:t>
    </dgm:pt>
    <dgm:pt modelId="{AB617CAA-C4DE-47F3-8A1B-0DD6F6A6C4FB}" type="pres">
      <dgm:prSet presAssocID="{E2DDF9B8-5764-4B31-91C2-E5188D69E5B0}" presName="hierRoot3" presStyleCnt="0"/>
      <dgm:spPr/>
      <dgm:t>
        <a:bodyPr/>
        <a:lstStyle/>
        <a:p>
          <a:endParaRPr lang="en-US"/>
        </a:p>
      </dgm:t>
    </dgm:pt>
    <dgm:pt modelId="{02268C93-1B11-4B64-B7E0-E6AA9A402225}" type="pres">
      <dgm:prSet presAssocID="{E2DDF9B8-5764-4B31-91C2-E5188D69E5B0}" presName="composite3" presStyleCnt="0"/>
      <dgm:spPr/>
      <dgm:t>
        <a:bodyPr/>
        <a:lstStyle/>
        <a:p>
          <a:endParaRPr lang="en-US"/>
        </a:p>
      </dgm:t>
    </dgm:pt>
    <dgm:pt modelId="{327C6FAD-8EF8-497A-9139-96E73F117472}" type="pres">
      <dgm:prSet presAssocID="{E2DDF9B8-5764-4B31-91C2-E5188D69E5B0}" presName="background3" presStyleLbl="node3" presStyleIdx="2" presStyleCnt="4"/>
      <dgm:spPr/>
      <dgm:t>
        <a:bodyPr/>
        <a:lstStyle/>
        <a:p>
          <a:endParaRPr lang="en-US"/>
        </a:p>
      </dgm:t>
    </dgm:pt>
    <dgm:pt modelId="{57CC2CE4-4969-45F0-B1CF-5BDC21375016}" type="pres">
      <dgm:prSet presAssocID="{E2DDF9B8-5764-4B31-91C2-E5188D69E5B0}" presName="text3" presStyleLbl="fgAcc3" presStyleIdx="2" presStyleCnt="4" custScaleY="2212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80FD3E-EB1C-4673-8BA5-5A9FE6550739}" type="pres">
      <dgm:prSet presAssocID="{E2DDF9B8-5764-4B31-91C2-E5188D69E5B0}" presName="hierChild4" presStyleCnt="0"/>
      <dgm:spPr/>
      <dgm:t>
        <a:bodyPr/>
        <a:lstStyle/>
        <a:p>
          <a:endParaRPr lang="en-US"/>
        </a:p>
      </dgm:t>
    </dgm:pt>
    <dgm:pt modelId="{B8366042-D33D-4298-8B27-154517777988}" type="pres">
      <dgm:prSet presAssocID="{DA7A084C-9CE9-4ACB-95EF-C2E13F474E19}" presName="Name17" presStyleLbl="parChTrans1D3" presStyleIdx="3" presStyleCnt="4"/>
      <dgm:spPr/>
      <dgm:t>
        <a:bodyPr/>
        <a:lstStyle/>
        <a:p>
          <a:endParaRPr lang="en-US"/>
        </a:p>
      </dgm:t>
    </dgm:pt>
    <dgm:pt modelId="{FF99691B-6EA4-45E5-B0EB-9A3473DBF943}" type="pres">
      <dgm:prSet presAssocID="{09BAD80A-4F49-47AD-8A75-26AEC6E861AC}" presName="hierRoot3" presStyleCnt="0"/>
      <dgm:spPr/>
      <dgm:t>
        <a:bodyPr/>
        <a:lstStyle/>
        <a:p>
          <a:endParaRPr lang="en-US"/>
        </a:p>
      </dgm:t>
    </dgm:pt>
    <dgm:pt modelId="{59ED33C2-6F80-44FE-A996-1224434A6FF2}" type="pres">
      <dgm:prSet presAssocID="{09BAD80A-4F49-47AD-8A75-26AEC6E861AC}" presName="composite3" presStyleCnt="0"/>
      <dgm:spPr/>
      <dgm:t>
        <a:bodyPr/>
        <a:lstStyle/>
        <a:p>
          <a:endParaRPr lang="en-US"/>
        </a:p>
      </dgm:t>
    </dgm:pt>
    <dgm:pt modelId="{25AB1C14-C72C-4064-BE3A-C164178DBBAB}" type="pres">
      <dgm:prSet presAssocID="{09BAD80A-4F49-47AD-8A75-26AEC6E861AC}" presName="background3" presStyleLbl="node3" presStyleIdx="3" presStyleCnt="4"/>
      <dgm:spPr/>
      <dgm:t>
        <a:bodyPr/>
        <a:lstStyle/>
        <a:p>
          <a:endParaRPr lang="en-US"/>
        </a:p>
      </dgm:t>
    </dgm:pt>
    <dgm:pt modelId="{C47E3592-D110-4387-8CE4-B872C0E604CA}" type="pres">
      <dgm:prSet presAssocID="{09BAD80A-4F49-47AD-8A75-26AEC6E861AC}" presName="text3" presStyleLbl="fgAcc3" presStyleIdx="3" presStyleCnt="4" custScaleY="2212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944570-676B-4D4F-A915-4601971D1928}" type="pres">
      <dgm:prSet presAssocID="{09BAD80A-4F49-47AD-8A75-26AEC6E861AC}" presName="hierChild4" presStyleCnt="0"/>
      <dgm:spPr/>
      <dgm:t>
        <a:bodyPr/>
        <a:lstStyle/>
        <a:p>
          <a:endParaRPr lang="en-US"/>
        </a:p>
      </dgm:t>
    </dgm:pt>
  </dgm:ptLst>
  <dgm:cxnLst>
    <dgm:cxn modelId="{734C2244-C4CD-4593-8D34-B3C5C331B186}" type="presOf" srcId="{44223296-6E7B-4016-A4AE-0D2A759C4BD2}" destId="{F511991D-D0C7-44BD-B71A-F623033B4BC6}" srcOrd="0" destOrd="0" presId="urn:microsoft.com/office/officeart/2005/8/layout/hierarchy1"/>
    <dgm:cxn modelId="{83070183-5F92-44F0-BC50-32948C616719}" type="presOf" srcId="{0374C5D4-4369-4DE6-A1AA-D15B64BECF6B}" destId="{9A4297A2-7D0D-4142-A547-463ABDDBC95F}" srcOrd="0" destOrd="0" presId="urn:microsoft.com/office/officeart/2005/8/layout/hierarchy1"/>
    <dgm:cxn modelId="{54EA8A9C-AA21-45FE-9462-9C1D11E65E0A}" srcId="{C7CB4901-F82A-49A4-8F0D-D4B426A96986}" destId="{03DE9D10-D13D-4189-A946-E12FB5C8434C}" srcOrd="0" destOrd="0" parTransId="{54351AF8-D414-4A5E-89DA-F32043AE9478}" sibTransId="{D976A8CB-A12D-4360-8685-7A4EF4BB6D44}"/>
    <dgm:cxn modelId="{8894248B-14FC-4F0B-8E9F-A166EA4F87B0}" srcId="{A54B7FFA-4B7D-4E45-B295-CF95F4A10704}" destId="{88E10D51-A3DF-43EA-B080-39E9A2FEE036}" srcOrd="0" destOrd="0" parTransId="{44223296-6E7B-4016-A4AE-0D2A759C4BD2}" sibTransId="{25C531FE-94CC-452B-89F3-F83CEB00E705}"/>
    <dgm:cxn modelId="{D061C94D-9B50-485B-8502-2BE80E3E0E04}" type="presOf" srcId="{5689C24A-9798-47EE-A060-719E5A2BC005}" destId="{390642B0-93D6-4BCB-8FE0-A875B251577D}" srcOrd="0" destOrd="0" presId="urn:microsoft.com/office/officeart/2005/8/layout/hierarchy1"/>
    <dgm:cxn modelId="{7E308153-7ADA-401C-92C6-83AA2DAFAD34}" type="presOf" srcId="{0060C899-E0C8-43A5-90FB-FD1C6628A6DB}" destId="{D3967863-2072-4F9F-91D7-4251BFA4733E}" srcOrd="0" destOrd="0" presId="urn:microsoft.com/office/officeart/2005/8/layout/hierarchy1"/>
    <dgm:cxn modelId="{DE516320-C999-485C-8B7A-1CD21D971297}" srcId="{0060C899-E0C8-43A5-90FB-FD1C6628A6DB}" destId="{09BAD80A-4F49-47AD-8A75-26AEC6E861AC}" srcOrd="1" destOrd="0" parTransId="{DA7A084C-9CE9-4ACB-95EF-C2E13F474E19}" sibTransId="{22D8679E-EC6D-4754-B055-30D6A6A3440E}"/>
    <dgm:cxn modelId="{2B0E86E0-ACCC-4E6C-AD35-1F04008FF044}" type="presOf" srcId="{C65C94C7-B423-4B8A-BB37-DC60713E17E5}" destId="{DAD4C480-E3A1-4988-864D-F38FBF36D538}" srcOrd="0" destOrd="0" presId="urn:microsoft.com/office/officeart/2005/8/layout/hierarchy1"/>
    <dgm:cxn modelId="{5E7181B5-B250-475D-A2B1-300891FAA1E9}" type="presOf" srcId="{5AF3FB38-D09B-4351-A8F9-5DFD0682D484}" destId="{2FBE1853-4D49-4F71-BADF-FEE604B27544}" srcOrd="0" destOrd="0" presId="urn:microsoft.com/office/officeart/2005/8/layout/hierarchy1"/>
    <dgm:cxn modelId="{CC1A0F3A-A47E-4F59-864D-97FC9E182AC6}" type="presOf" srcId="{A54B7FFA-4B7D-4E45-B295-CF95F4A10704}" destId="{472C944E-0582-43BD-A521-BEDF2DBEF1AD}" srcOrd="0" destOrd="0" presId="urn:microsoft.com/office/officeart/2005/8/layout/hierarchy1"/>
    <dgm:cxn modelId="{BA631239-0EAF-4273-AAC1-601CDE2DA8C4}" srcId="{03DE9D10-D13D-4189-A946-E12FB5C8434C}" destId="{0060C899-E0C8-43A5-90FB-FD1C6628A6DB}" srcOrd="1" destOrd="0" parTransId="{5AF3FB38-D09B-4351-A8F9-5DFD0682D484}" sibTransId="{F486F25A-C29F-4CD1-9516-E979EA3E8ED3}"/>
    <dgm:cxn modelId="{5D71B6C3-4A4E-4386-B910-820587691598}" srcId="{A54B7FFA-4B7D-4E45-B295-CF95F4A10704}" destId="{5689C24A-9798-47EE-A060-719E5A2BC005}" srcOrd="1" destOrd="0" parTransId="{22F150E9-0181-466F-8503-1EC851E1FD7B}" sibTransId="{64556DC0-AFB3-49C4-BD5E-03B195B83798}"/>
    <dgm:cxn modelId="{0101CED6-F34E-4DC7-8390-D17E7072B3BB}" type="presOf" srcId="{E2DDF9B8-5764-4B31-91C2-E5188D69E5B0}" destId="{57CC2CE4-4969-45F0-B1CF-5BDC21375016}" srcOrd="0" destOrd="0" presId="urn:microsoft.com/office/officeart/2005/8/layout/hierarchy1"/>
    <dgm:cxn modelId="{DDAEE135-E86A-4926-A4CB-FF48E18F58A7}" srcId="{88E10D51-A3DF-43EA-B080-39E9A2FEE036}" destId="{C65C94C7-B423-4B8A-BB37-DC60713E17E5}" srcOrd="1" destOrd="0" parTransId="{0374C5D4-4369-4DE6-A1AA-D15B64BECF6B}" sibTransId="{086AE271-BEE3-4DB6-9F88-9A95C197DD87}"/>
    <dgm:cxn modelId="{D462E2A5-D106-4A48-B799-158ADA2EB1B5}" type="presOf" srcId="{88E10D51-A3DF-43EA-B080-39E9A2FEE036}" destId="{F06D22DE-47F3-413E-A000-4AA0A73A5805}" srcOrd="0" destOrd="0" presId="urn:microsoft.com/office/officeart/2005/8/layout/hierarchy1"/>
    <dgm:cxn modelId="{11B599D3-8934-4C03-8039-670ABE8F4A69}" type="presOf" srcId="{03DE9D10-D13D-4189-A946-E12FB5C8434C}" destId="{54FFF2FC-D50C-43F1-B886-4FE85F45F0B8}" srcOrd="0" destOrd="0" presId="urn:microsoft.com/office/officeart/2005/8/layout/hierarchy1"/>
    <dgm:cxn modelId="{277EC069-8276-4FB4-9456-B439084A0B7B}" type="presOf" srcId="{82BC2A72-874E-4D59-8CAE-EF48784AACB1}" destId="{766D4780-3610-4E5D-94AD-0B10FF08A3DE}" srcOrd="0" destOrd="0" presId="urn:microsoft.com/office/officeart/2005/8/layout/hierarchy1"/>
    <dgm:cxn modelId="{CD15FE13-0050-4D52-BDA8-8F1CEEBE148F}" type="presOf" srcId="{09BAD80A-4F49-47AD-8A75-26AEC6E861AC}" destId="{C47E3592-D110-4387-8CE4-B872C0E604CA}" srcOrd="0" destOrd="0" presId="urn:microsoft.com/office/officeart/2005/8/layout/hierarchy1"/>
    <dgm:cxn modelId="{9699E417-C44B-4A01-9241-5B8F31D26C1A}" type="presOf" srcId="{22F150E9-0181-466F-8503-1EC851E1FD7B}" destId="{62EB3163-5557-4B6E-BD88-FBE230654580}" srcOrd="0" destOrd="0" presId="urn:microsoft.com/office/officeart/2005/8/layout/hierarchy1"/>
    <dgm:cxn modelId="{6ABC2F8F-3E5C-4272-A7B4-C8AADA42CA41}" type="presOf" srcId="{DF6BE315-7E7B-4987-BD4D-0B6EEC445E5F}" destId="{CF741DE8-87C5-4BC9-86D2-5EC10506DDA1}" srcOrd="0" destOrd="0" presId="urn:microsoft.com/office/officeart/2005/8/layout/hierarchy1"/>
    <dgm:cxn modelId="{3E23099C-3629-4C9D-B5B9-205A6285D505}" type="presOf" srcId="{DA7A084C-9CE9-4ACB-95EF-C2E13F474E19}" destId="{B8366042-D33D-4298-8B27-154517777988}" srcOrd="0" destOrd="0" presId="urn:microsoft.com/office/officeart/2005/8/layout/hierarchy1"/>
    <dgm:cxn modelId="{6374DF1A-4548-4B44-9FEC-D924B2A585DF}" srcId="{0060C899-E0C8-43A5-90FB-FD1C6628A6DB}" destId="{E2DDF9B8-5764-4B31-91C2-E5188D69E5B0}" srcOrd="0" destOrd="0" parTransId="{4D7C5B1E-E7EF-41A1-A3A4-3B99C0B6037D}" sibTransId="{169EF7CC-29EB-43D4-8D82-5A047DD65380}"/>
    <dgm:cxn modelId="{B3D96EB0-4712-49A2-8A81-CCF3E1ADB7B2}" srcId="{88E10D51-A3DF-43EA-B080-39E9A2FEE036}" destId="{82BC2A72-874E-4D59-8CAE-EF48784AACB1}" srcOrd="0" destOrd="0" parTransId="{DF6BE315-7E7B-4987-BD4D-0B6EEC445E5F}" sibTransId="{8B86D84B-2161-450E-AB52-BB114CF83522}"/>
    <dgm:cxn modelId="{E8A10A92-FCE4-40B3-842D-23DEE041FAA3}" type="presOf" srcId="{4D7C5B1E-E7EF-41A1-A3A4-3B99C0B6037D}" destId="{C4657778-D09B-4D8F-94A8-887FFCCEF3AF}" srcOrd="0" destOrd="0" presId="urn:microsoft.com/office/officeart/2005/8/layout/hierarchy1"/>
    <dgm:cxn modelId="{DD380D39-6471-4D8D-86D1-EAD654B13D8F}" type="presOf" srcId="{C7CB4901-F82A-49A4-8F0D-D4B426A96986}" destId="{8E137173-A453-468C-9E8C-B81BE0D4577F}" srcOrd="0" destOrd="0" presId="urn:microsoft.com/office/officeart/2005/8/layout/hierarchy1"/>
    <dgm:cxn modelId="{F9969BC9-3691-448E-8618-E4C618D1F16C}" type="presOf" srcId="{2DDEE624-76FC-42DB-9AF1-BC3713C73373}" destId="{86A6BB50-AD2D-48AB-9DA4-37963EAE9D12}" srcOrd="0" destOrd="0" presId="urn:microsoft.com/office/officeart/2005/8/layout/hierarchy1"/>
    <dgm:cxn modelId="{E0D22476-5060-4149-8A47-DCFB0AB67828}" srcId="{03DE9D10-D13D-4189-A946-E12FB5C8434C}" destId="{A54B7FFA-4B7D-4E45-B295-CF95F4A10704}" srcOrd="0" destOrd="0" parTransId="{2DDEE624-76FC-42DB-9AF1-BC3713C73373}" sibTransId="{04232237-C739-471A-83E1-36BDBB0389D5}"/>
    <dgm:cxn modelId="{0B52B144-F060-45DC-90E7-104AA3D556C4}" type="presParOf" srcId="{8E137173-A453-468C-9E8C-B81BE0D4577F}" destId="{D59E6AB8-FDA2-4755-AC38-AAB794BE5C8D}" srcOrd="0" destOrd="0" presId="urn:microsoft.com/office/officeart/2005/8/layout/hierarchy1"/>
    <dgm:cxn modelId="{8FDA3520-5B26-4F6F-BE60-007F32296998}" type="presParOf" srcId="{D59E6AB8-FDA2-4755-AC38-AAB794BE5C8D}" destId="{6EB3FFF5-F971-48EA-91A7-DE5931ECD35C}" srcOrd="0" destOrd="0" presId="urn:microsoft.com/office/officeart/2005/8/layout/hierarchy1"/>
    <dgm:cxn modelId="{E8FB18A4-3574-4C25-883D-75CDDF4CCE8D}" type="presParOf" srcId="{6EB3FFF5-F971-48EA-91A7-DE5931ECD35C}" destId="{911C8F01-282E-4E78-AA50-0718E7BF8D91}" srcOrd="0" destOrd="0" presId="urn:microsoft.com/office/officeart/2005/8/layout/hierarchy1"/>
    <dgm:cxn modelId="{6A3BC2C1-1171-4024-AC87-5546217F57AB}" type="presParOf" srcId="{6EB3FFF5-F971-48EA-91A7-DE5931ECD35C}" destId="{54FFF2FC-D50C-43F1-B886-4FE85F45F0B8}" srcOrd="1" destOrd="0" presId="urn:microsoft.com/office/officeart/2005/8/layout/hierarchy1"/>
    <dgm:cxn modelId="{5B67F880-866A-4739-A0E0-54C8537A133D}" type="presParOf" srcId="{D59E6AB8-FDA2-4755-AC38-AAB794BE5C8D}" destId="{9290E4A9-95D1-4672-969B-58154330A824}" srcOrd="1" destOrd="0" presId="urn:microsoft.com/office/officeart/2005/8/layout/hierarchy1"/>
    <dgm:cxn modelId="{0BD2436E-17A8-4593-B7C4-207AFE255FBA}" type="presParOf" srcId="{9290E4A9-95D1-4672-969B-58154330A824}" destId="{86A6BB50-AD2D-48AB-9DA4-37963EAE9D12}" srcOrd="0" destOrd="0" presId="urn:microsoft.com/office/officeart/2005/8/layout/hierarchy1"/>
    <dgm:cxn modelId="{63B9AC7B-F289-47EB-A746-8EC6AF81E111}" type="presParOf" srcId="{9290E4A9-95D1-4672-969B-58154330A824}" destId="{475975B0-4D81-4B88-907B-CA680238AB9D}" srcOrd="1" destOrd="0" presId="urn:microsoft.com/office/officeart/2005/8/layout/hierarchy1"/>
    <dgm:cxn modelId="{743B19CA-D554-46C8-9B59-530CAEC2F256}" type="presParOf" srcId="{475975B0-4D81-4B88-907B-CA680238AB9D}" destId="{13D16D6C-3A43-403F-9872-391B23B32AAB}" srcOrd="0" destOrd="0" presId="urn:microsoft.com/office/officeart/2005/8/layout/hierarchy1"/>
    <dgm:cxn modelId="{6D876872-A5CA-4ADA-A06D-081BEE05DD7F}" type="presParOf" srcId="{13D16D6C-3A43-403F-9872-391B23B32AAB}" destId="{9F175005-07A1-4102-87C4-78374581741A}" srcOrd="0" destOrd="0" presId="urn:microsoft.com/office/officeart/2005/8/layout/hierarchy1"/>
    <dgm:cxn modelId="{AC225551-BA94-44F6-A0C0-F0848C5A04CF}" type="presParOf" srcId="{13D16D6C-3A43-403F-9872-391B23B32AAB}" destId="{472C944E-0582-43BD-A521-BEDF2DBEF1AD}" srcOrd="1" destOrd="0" presId="urn:microsoft.com/office/officeart/2005/8/layout/hierarchy1"/>
    <dgm:cxn modelId="{5940922D-F5A1-41A1-B92B-254EC3D8D95D}" type="presParOf" srcId="{475975B0-4D81-4B88-907B-CA680238AB9D}" destId="{FEF7DBF0-9369-425A-8785-3089817ACC7E}" srcOrd="1" destOrd="0" presId="urn:microsoft.com/office/officeart/2005/8/layout/hierarchy1"/>
    <dgm:cxn modelId="{157B5566-CC39-4C6D-9A38-D09F78DE0379}" type="presParOf" srcId="{FEF7DBF0-9369-425A-8785-3089817ACC7E}" destId="{F511991D-D0C7-44BD-B71A-F623033B4BC6}" srcOrd="0" destOrd="0" presId="urn:microsoft.com/office/officeart/2005/8/layout/hierarchy1"/>
    <dgm:cxn modelId="{908C902E-A805-437B-BC5D-6DACE6EF3903}" type="presParOf" srcId="{FEF7DBF0-9369-425A-8785-3089817ACC7E}" destId="{97210E6F-3A2B-4B0B-B851-2F8400885131}" srcOrd="1" destOrd="0" presId="urn:microsoft.com/office/officeart/2005/8/layout/hierarchy1"/>
    <dgm:cxn modelId="{BB631D3E-79D0-4E37-A813-387FC97F59B5}" type="presParOf" srcId="{97210E6F-3A2B-4B0B-B851-2F8400885131}" destId="{9AD835EF-D9DC-478B-960F-7776C90B6625}" srcOrd="0" destOrd="0" presId="urn:microsoft.com/office/officeart/2005/8/layout/hierarchy1"/>
    <dgm:cxn modelId="{77526619-6288-4B33-889F-4442938E74A1}" type="presParOf" srcId="{9AD835EF-D9DC-478B-960F-7776C90B6625}" destId="{A76236D3-6431-47C3-8A6B-DC7A99CBFAD2}" srcOrd="0" destOrd="0" presId="urn:microsoft.com/office/officeart/2005/8/layout/hierarchy1"/>
    <dgm:cxn modelId="{99E9D926-9A9F-4DEB-93F7-03782B57A04C}" type="presParOf" srcId="{9AD835EF-D9DC-478B-960F-7776C90B6625}" destId="{F06D22DE-47F3-413E-A000-4AA0A73A5805}" srcOrd="1" destOrd="0" presId="urn:microsoft.com/office/officeart/2005/8/layout/hierarchy1"/>
    <dgm:cxn modelId="{B7879DED-6035-4048-8118-8634CC351B17}" type="presParOf" srcId="{97210E6F-3A2B-4B0B-B851-2F8400885131}" destId="{D093FE0F-EFEC-45BC-8E0A-FD2F7ADF5760}" srcOrd="1" destOrd="0" presId="urn:microsoft.com/office/officeart/2005/8/layout/hierarchy1"/>
    <dgm:cxn modelId="{7522896F-432F-40A3-ABF7-B32F46159B4D}" type="presParOf" srcId="{D093FE0F-EFEC-45BC-8E0A-FD2F7ADF5760}" destId="{CF741DE8-87C5-4BC9-86D2-5EC10506DDA1}" srcOrd="0" destOrd="0" presId="urn:microsoft.com/office/officeart/2005/8/layout/hierarchy1"/>
    <dgm:cxn modelId="{3FE90EC9-4D5B-4EA7-B859-111FC844E99B}" type="presParOf" srcId="{D093FE0F-EFEC-45BC-8E0A-FD2F7ADF5760}" destId="{C2C325F2-E1A3-4FFF-8146-98FDD5C4BF9A}" srcOrd="1" destOrd="0" presId="urn:microsoft.com/office/officeart/2005/8/layout/hierarchy1"/>
    <dgm:cxn modelId="{E01F8642-DED2-48E0-BEAB-049A84586567}" type="presParOf" srcId="{C2C325F2-E1A3-4FFF-8146-98FDD5C4BF9A}" destId="{997572C1-0EFB-44FC-A21E-A2BC713547FB}" srcOrd="0" destOrd="0" presId="urn:microsoft.com/office/officeart/2005/8/layout/hierarchy1"/>
    <dgm:cxn modelId="{261A9136-139C-4164-94DC-6A4226EC5801}" type="presParOf" srcId="{997572C1-0EFB-44FC-A21E-A2BC713547FB}" destId="{A096179B-ED48-41C8-BA65-36F0CE3BB215}" srcOrd="0" destOrd="0" presId="urn:microsoft.com/office/officeart/2005/8/layout/hierarchy1"/>
    <dgm:cxn modelId="{511CE91B-5C1B-4849-963B-6C8E959EFAB7}" type="presParOf" srcId="{997572C1-0EFB-44FC-A21E-A2BC713547FB}" destId="{766D4780-3610-4E5D-94AD-0B10FF08A3DE}" srcOrd="1" destOrd="0" presId="urn:microsoft.com/office/officeart/2005/8/layout/hierarchy1"/>
    <dgm:cxn modelId="{AFB71189-27D0-49AA-9B72-88FBE3CDAB22}" type="presParOf" srcId="{C2C325F2-E1A3-4FFF-8146-98FDD5C4BF9A}" destId="{81FB5CE6-1C4B-45E8-B0C7-4CAF41539F07}" srcOrd="1" destOrd="0" presId="urn:microsoft.com/office/officeart/2005/8/layout/hierarchy1"/>
    <dgm:cxn modelId="{FEF72CBB-8456-4955-B180-A97413711D56}" type="presParOf" srcId="{D093FE0F-EFEC-45BC-8E0A-FD2F7ADF5760}" destId="{9A4297A2-7D0D-4142-A547-463ABDDBC95F}" srcOrd="2" destOrd="0" presId="urn:microsoft.com/office/officeart/2005/8/layout/hierarchy1"/>
    <dgm:cxn modelId="{A99050DF-DD29-43C7-816C-8B35E3BBA677}" type="presParOf" srcId="{D093FE0F-EFEC-45BC-8E0A-FD2F7ADF5760}" destId="{5A9D771F-6D13-47EC-A485-BD3026CD4ECD}" srcOrd="3" destOrd="0" presId="urn:microsoft.com/office/officeart/2005/8/layout/hierarchy1"/>
    <dgm:cxn modelId="{2891792B-9727-47A7-888A-F66240A2550E}" type="presParOf" srcId="{5A9D771F-6D13-47EC-A485-BD3026CD4ECD}" destId="{70B8C1FB-B5F7-4452-AF1C-04ED4428B58F}" srcOrd="0" destOrd="0" presId="urn:microsoft.com/office/officeart/2005/8/layout/hierarchy1"/>
    <dgm:cxn modelId="{DAF9B21E-7AC6-47A5-B87A-741B694B989B}" type="presParOf" srcId="{70B8C1FB-B5F7-4452-AF1C-04ED4428B58F}" destId="{5B19C3E3-10F1-49AE-AFCE-7932ECF84AEA}" srcOrd="0" destOrd="0" presId="urn:microsoft.com/office/officeart/2005/8/layout/hierarchy1"/>
    <dgm:cxn modelId="{45007027-289C-43FC-9194-865008462372}" type="presParOf" srcId="{70B8C1FB-B5F7-4452-AF1C-04ED4428B58F}" destId="{DAD4C480-E3A1-4988-864D-F38FBF36D538}" srcOrd="1" destOrd="0" presId="urn:microsoft.com/office/officeart/2005/8/layout/hierarchy1"/>
    <dgm:cxn modelId="{6FC59A12-A492-42B5-A28D-5EBBA87ACA18}" type="presParOf" srcId="{5A9D771F-6D13-47EC-A485-BD3026CD4ECD}" destId="{2E0ACCF7-8A58-4ABD-8DBA-2515119569EA}" srcOrd="1" destOrd="0" presId="urn:microsoft.com/office/officeart/2005/8/layout/hierarchy1"/>
    <dgm:cxn modelId="{14B06D3C-47BF-4C95-8FF7-4F28B64C61BA}" type="presParOf" srcId="{FEF7DBF0-9369-425A-8785-3089817ACC7E}" destId="{62EB3163-5557-4B6E-BD88-FBE230654580}" srcOrd="2" destOrd="0" presId="urn:microsoft.com/office/officeart/2005/8/layout/hierarchy1"/>
    <dgm:cxn modelId="{E7F6683E-2A8F-42C2-8734-F3C8D5ACF7C9}" type="presParOf" srcId="{FEF7DBF0-9369-425A-8785-3089817ACC7E}" destId="{2C586636-9327-4FC8-B89F-3D1888F93B0A}" srcOrd="3" destOrd="0" presId="urn:microsoft.com/office/officeart/2005/8/layout/hierarchy1"/>
    <dgm:cxn modelId="{60490021-03C6-4A29-8DF5-B236C96FE7B4}" type="presParOf" srcId="{2C586636-9327-4FC8-B89F-3D1888F93B0A}" destId="{025866E7-A341-4A8F-BF64-78150D99EB23}" srcOrd="0" destOrd="0" presId="urn:microsoft.com/office/officeart/2005/8/layout/hierarchy1"/>
    <dgm:cxn modelId="{890C2C9F-B9C4-4F7F-8DAA-A1AB9C458074}" type="presParOf" srcId="{025866E7-A341-4A8F-BF64-78150D99EB23}" destId="{DE315FE1-3B64-4FF5-882A-F045C71A27AD}" srcOrd="0" destOrd="0" presId="urn:microsoft.com/office/officeart/2005/8/layout/hierarchy1"/>
    <dgm:cxn modelId="{9897F586-023D-48D0-B636-288E3A667655}" type="presParOf" srcId="{025866E7-A341-4A8F-BF64-78150D99EB23}" destId="{390642B0-93D6-4BCB-8FE0-A875B251577D}" srcOrd="1" destOrd="0" presId="urn:microsoft.com/office/officeart/2005/8/layout/hierarchy1"/>
    <dgm:cxn modelId="{F183EA80-91CB-4845-AE9F-4AFD67B663A7}" type="presParOf" srcId="{2C586636-9327-4FC8-B89F-3D1888F93B0A}" destId="{F6507B31-0E08-489E-9710-3DD5D9797D82}" srcOrd="1" destOrd="0" presId="urn:microsoft.com/office/officeart/2005/8/layout/hierarchy1"/>
    <dgm:cxn modelId="{671614D9-7473-4074-9280-CE29CCC132F6}" type="presParOf" srcId="{9290E4A9-95D1-4672-969B-58154330A824}" destId="{2FBE1853-4D49-4F71-BADF-FEE604B27544}" srcOrd="2" destOrd="0" presId="urn:microsoft.com/office/officeart/2005/8/layout/hierarchy1"/>
    <dgm:cxn modelId="{E225C6A7-D35A-4522-B277-140C0B002B07}" type="presParOf" srcId="{9290E4A9-95D1-4672-969B-58154330A824}" destId="{7D7D71EA-C378-48EE-B742-19D727AF2AF8}" srcOrd="3" destOrd="0" presId="urn:microsoft.com/office/officeart/2005/8/layout/hierarchy1"/>
    <dgm:cxn modelId="{00907D5E-DD93-4239-84D1-961263D3E26E}" type="presParOf" srcId="{7D7D71EA-C378-48EE-B742-19D727AF2AF8}" destId="{60615DDB-8C9C-4B07-B77F-3E16D44F822D}" srcOrd="0" destOrd="0" presId="urn:microsoft.com/office/officeart/2005/8/layout/hierarchy1"/>
    <dgm:cxn modelId="{F5B020C9-B94E-4B17-B702-31D9A8614B00}" type="presParOf" srcId="{60615DDB-8C9C-4B07-B77F-3E16D44F822D}" destId="{FDB7A013-2D87-459C-B68C-714C27FB61E2}" srcOrd="0" destOrd="0" presId="urn:microsoft.com/office/officeart/2005/8/layout/hierarchy1"/>
    <dgm:cxn modelId="{BE2170E5-C931-4005-AB0E-EF1D410FA1AC}" type="presParOf" srcId="{60615DDB-8C9C-4B07-B77F-3E16D44F822D}" destId="{D3967863-2072-4F9F-91D7-4251BFA4733E}" srcOrd="1" destOrd="0" presId="urn:microsoft.com/office/officeart/2005/8/layout/hierarchy1"/>
    <dgm:cxn modelId="{760C41AA-6714-42F2-9A45-30D9C32F8E18}" type="presParOf" srcId="{7D7D71EA-C378-48EE-B742-19D727AF2AF8}" destId="{5F931E09-64F8-4B07-9C40-11166F13A932}" srcOrd="1" destOrd="0" presId="urn:microsoft.com/office/officeart/2005/8/layout/hierarchy1"/>
    <dgm:cxn modelId="{EB63B653-924D-4A30-AC54-50A9F0E26D97}" type="presParOf" srcId="{5F931E09-64F8-4B07-9C40-11166F13A932}" destId="{C4657778-D09B-4D8F-94A8-887FFCCEF3AF}" srcOrd="0" destOrd="0" presId="urn:microsoft.com/office/officeart/2005/8/layout/hierarchy1"/>
    <dgm:cxn modelId="{77CECE17-D9E8-4A16-BAE1-B2342064BB0E}" type="presParOf" srcId="{5F931E09-64F8-4B07-9C40-11166F13A932}" destId="{AB617CAA-C4DE-47F3-8A1B-0DD6F6A6C4FB}" srcOrd="1" destOrd="0" presId="urn:microsoft.com/office/officeart/2005/8/layout/hierarchy1"/>
    <dgm:cxn modelId="{C23B94DC-4F31-4F02-AEA7-EB4C436C91F1}" type="presParOf" srcId="{AB617CAA-C4DE-47F3-8A1B-0DD6F6A6C4FB}" destId="{02268C93-1B11-4B64-B7E0-E6AA9A402225}" srcOrd="0" destOrd="0" presId="urn:microsoft.com/office/officeart/2005/8/layout/hierarchy1"/>
    <dgm:cxn modelId="{85F52C38-5748-47AD-9E43-103C4334B45E}" type="presParOf" srcId="{02268C93-1B11-4B64-B7E0-E6AA9A402225}" destId="{327C6FAD-8EF8-497A-9139-96E73F117472}" srcOrd="0" destOrd="0" presId="urn:microsoft.com/office/officeart/2005/8/layout/hierarchy1"/>
    <dgm:cxn modelId="{B69AEFAC-9F84-4A51-8333-C9D608A169D1}" type="presParOf" srcId="{02268C93-1B11-4B64-B7E0-E6AA9A402225}" destId="{57CC2CE4-4969-45F0-B1CF-5BDC21375016}" srcOrd="1" destOrd="0" presId="urn:microsoft.com/office/officeart/2005/8/layout/hierarchy1"/>
    <dgm:cxn modelId="{7FA357AD-CCF3-4A82-97D9-EF4A58ED496A}" type="presParOf" srcId="{AB617CAA-C4DE-47F3-8A1B-0DD6F6A6C4FB}" destId="{1D80FD3E-EB1C-4673-8BA5-5A9FE6550739}" srcOrd="1" destOrd="0" presId="urn:microsoft.com/office/officeart/2005/8/layout/hierarchy1"/>
    <dgm:cxn modelId="{B69FC61D-17D7-4F29-940C-E2AD7CBD8C55}" type="presParOf" srcId="{5F931E09-64F8-4B07-9C40-11166F13A932}" destId="{B8366042-D33D-4298-8B27-154517777988}" srcOrd="2" destOrd="0" presId="urn:microsoft.com/office/officeart/2005/8/layout/hierarchy1"/>
    <dgm:cxn modelId="{F9A94B8F-E667-4C54-AA0C-56D159C8621C}" type="presParOf" srcId="{5F931E09-64F8-4B07-9C40-11166F13A932}" destId="{FF99691B-6EA4-45E5-B0EB-9A3473DBF943}" srcOrd="3" destOrd="0" presId="urn:microsoft.com/office/officeart/2005/8/layout/hierarchy1"/>
    <dgm:cxn modelId="{A9ACB830-EB5E-42F2-8D4C-22F4CCEBEB50}" type="presParOf" srcId="{FF99691B-6EA4-45E5-B0EB-9A3473DBF943}" destId="{59ED33C2-6F80-44FE-A996-1224434A6FF2}" srcOrd="0" destOrd="0" presId="urn:microsoft.com/office/officeart/2005/8/layout/hierarchy1"/>
    <dgm:cxn modelId="{D11EF81E-5685-4C38-8A74-C246A80CAEDD}" type="presParOf" srcId="{59ED33C2-6F80-44FE-A996-1224434A6FF2}" destId="{25AB1C14-C72C-4064-BE3A-C164178DBBAB}" srcOrd="0" destOrd="0" presId="urn:microsoft.com/office/officeart/2005/8/layout/hierarchy1"/>
    <dgm:cxn modelId="{11929F7E-29AD-4A72-8E6A-9A6B4C0E1488}" type="presParOf" srcId="{59ED33C2-6F80-44FE-A996-1224434A6FF2}" destId="{C47E3592-D110-4387-8CE4-B872C0E604CA}" srcOrd="1" destOrd="0" presId="urn:microsoft.com/office/officeart/2005/8/layout/hierarchy1"/>
    <dgm:cxn modelId="{37B463E0-DF6F-458D-8345-0D403A540D0F}" type="presParOf" srcId="{FF99691B-6EA4-45E5-B0EB-9A3473DBF943}" destId="{AF944570-676B-4D4F-A915-4601971D1928}" srcOrd="1" destOrd="0" presId="urn:microsoft.com/office/officeart/2005/8/layout/hierarchy1"/>
  </dgm:cxnLst>
  <dgm:bg>
    <a:solidFill>
      <a:schemeClr val="accent5">
        <a:lumMod val="40000"/>
        <a:lumOff val="60000"/>
      </a:schemeClr>
    </a:solid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E6423-363D-488A-8BCE-059F406C14DB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043BC-5C61-4436-96FA-85B3E0BE0F1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4E0AA-DC38-4A2B-BAF0-449FB9AD7CB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E8BF8-0A35-4CAD-B7D4-A2282A6305DD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8389-30FF-407F-B0D8-E58CECAF2B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E8BF8-0A35-4CAD-B7D4-A2282A6305DD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8389-30FF-407F-B0D8-E58CECAF2B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E8BF8-0A35-4CAD-B7D4-A2282A6305DD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8389-30FF-407F-B0D8-E58CECAF2B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E8BF8-0A35-4CAD-B7D4-A2282A6305DD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8389-30FF-407F-B0D8-E58CECAF2B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E8BF8-0A35-4CAD-B7D4-A2282A6305DD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8389-30FF-407F-B0D8-E58CECAF2B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E8BF8-0A35-4CAD-B7D4-A2282A6305DD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8389-30FF-407F-B0D8-E58CECAF2B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E8BF8-0A35-4CAD-B7D4-A2282A6305DD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8389-30FF-407F-B0D8-E58CECAF2B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E8BF8-0A35-4CAD-B7D4-A2282A6305DD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8389-30FF-407F-B0D8-E58CECAF2B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E8BF8-0A35-4CAD-B7D4-A2282A6305DD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8389-30FF-407F-B0D8-E58CECAF2B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E8BF8-0A35-4CAD-B7D4-A2282A6305DD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8389-30FF-407F-B0D8-E58CECAF2B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E8BF8-0A35-4CAD-B7D4-A2282A6305DD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8389-30FF-407F-B0D8-E58CECAF2B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E8BF8-0A35-4CAD-B7D4-A2282A6305DD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88389-30FF-407F-B0D8-E58CECAF2B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sightsonindia.com/indian-economy-3/fiscal-policy/frbma-policies/recommendations-made-with-regards-to-frbma-policies/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2571744"/>
            <a:ext cx="8458200" cy="1071570"/>
          </a:xfrm>
        </p:spPr>
        <p:txBody>
          <a:bodyPr>
            <a:normAutofit/>
          </a:bodyPr>
          <a:lstStyle/>
          <a:p>
            <a:pPr algn="ctr"/>
            <a:r>
              <a:rPr lang="en-GB" sz="4400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BUDGET 2025 – 26 ANALYSIS</a:t>
            </a:r>
            <a:endParaRPr lang="en-US" sz="4400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186006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GB" sz="4600" b="1" dirty="0" smtClean="0">
                <a:solidFill>
                  <a:schemeClr val="bg2">
                    <a:lumMod val="25000"/>
                  </a:schemeClr>
                </a:solidFill>
              </a:rPr>
              <a:t>For UPSC CSE </a:t>
            </a:r>
            <a:r>
              <a:rPr lang="en-GB" sz="4600" b="1" dirty="0" smtClean="0">
                <a:solidFill>
                  <a:schemeClr val="bg2">
                    <a:lumMod val="25000"/>
                  </a:schemeClr>
                </a:solidFill>
              </a:rPr>
              <a:t>2026</a:t>
            </a:r>
            <a:endParaRPr lang="en-GB" sz="4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en-GB" dirty="0" smtClean="0"/>
          </a:p>
          <a:p>
            <a:pPr algn="ctr"/>
            <a:r>
              <a:rPr lang="en-GB" sz="6400" b="1" dirty="0" smtClean="0">
                <a:solidFill>
                  <a:srgbClr val="7030A0"/>
                </a:solidFill>
                <a:latin typeface="French Script MT" pitchFamily="66" charset="0"/>
              </a:rPr>
              <a:t>By </a:t>
            </a:r>
            <a:r>
              <a:rPr lang="en-GB" sz="6400" b="1" i="1" dirty="0" smtClean="0">
                <a:solidFill>
                  <a:srgbClr val="7030A0"/>
                </a:solidFill>
                <a:latin typeface="French Script MT" pitchFamily="66" charset="0"/>
              </a:rPr>
              <a:t>Khushboo </a:t>
            </a:r>
          </a:p>
          <a:p>
            <a:pPr algn="ctr"/>
            <a:r>
              <a:rPr lang="en-GB" sz="6400" b="1" dirty="0" smtClean="0">
                <a:solidFill>
                  <a:srgbClr val="7030A0"/>
                </a:solidFill>
                <a:latin typeface="French Script MT" pitchFamily="66" charset="0"/>
              </a:rPr>
              <a:t>Economics Faculty</a:t>
            </a:r>
            <a:endParaRPr lang="en-US" sz="6400" b="1" dirty="0">
              <a:solidFill>
                <a:srgbClr val="7030A0"/>
              </a:solidFill>
              <a:latin typeface="French Script MT" pitchFamily="66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571868" y="214290"/>
            <a:ext cx="2071702" cy="21431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This year budget aims to achieve...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Revive Economy and boost GDP by boosting consumption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            GDP = C + I + G + (X-M)</a:t>
            </a:r>
          </a:p>
          <a:p>
            <a:r>
              <a:rPr lang="en-GB" dirty="0" smtClean="0"/>
              <a:t>Achieve 4.5 % Fiscal Deficit by the end of FY2025 – 26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To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REVIVE ECONOMY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161448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dirty="0" smtClean="0"/>
              <a:t>Govt – </a:t>
            </a:r>
            <a:r>
              <a:rPr lang="en-GB" dirty="0" smtClean="0"/>
              <a:t>Fiscal policy </a:t>
            </a:r>
            <a:endParaRPr lang="en-GB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357686" y="1571612"/>
            <a:ext cx="4786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ctr">
              <a:spcBef>
                <a:spcPct val="20000"/>
              </a:spcBef>
            </a:pPr>
            <a:r>
              <a:rPr lang="en-GB" sz="3200" dirty="0" smtClean="0"/>
              <a:t>RBI - Monetary </a:t>
            </a:r>
            <a:r>
              <a:rPr lang="en-GB" sz="3200" dirty="0" smtClean="0"/>
              <a:t>policy</a:t>
            </a:r>
            <a:endParaRPr lang="en-US" sz="3200" dirty="0" smtClean="0"/>
          </a:p>
        </p:txBody>
      </p:sp>
      <p:pic>
        <p:nvPicPr>
          <p:cNvPr id="6" name="Picture 5" descr="das b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500306"/>
            <a:ext cx="2928958" cy="1775126"/>
          </a:xfrm>
          <a:prstGeom prst="rect">
            <a:avLst/>
          </a:prstGeom>
        </p:spPr>
      </p:pic>
      <p:pic>
        <p:nvPicPr>
          <p:cNvPr id="7" name="Picture 6" descr="nirmalasitharaman-15592888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76" y="2500306"/>
            <a:ext cx="2678926" cy="178595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2E01-BADA-4207-BF66-879DFDADAA1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/>
          <a:lstStyle/>
          <a:p>
            <a:r>
              <a:rPr lang="en-GB" dirty="0" smtClean="0"/>
              <a:t>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14422"/>
            <a:ext cx="6286544" cy="5500726"/>
          </a:xfrm>
        </p:spPr>
        <p:txBody>
          <a:bodyPr>
            <a:noAutofit/>
          </a:bodyPr>
          <a:lstStyle/>
          <a:p>
            <a:r>
              <a:rPr lang="en-GB" sz="2200" dirty="0" smtClean="0"/>
              <a:t>Budget is an </a:t>
            </a:r>
            <a:r>
              <a:rPr lang="en-GB" sz="2200" b="1" dirty="0" smtClean="0"/>
              <a:t>Annual Financial Statement </a:t>
            </a:r>
            <a:r>
              <a:rPr lang="en-GB" sz="2200" dirty="0" smtClean="0"/>
              <a:t>containing </a:t>
            </a:r>
            <a:r>
              <a:rPr lang="en-GB" sz="2200" b="1" dirty="0" smtClean="0"/>
              <a:t>estimated revenues and expenditures </a:t>
            </a:r>
            <a:r>
              <a:rPr lang="en-GB" sz="2200" dirty="0" smtClean="0"/>
              <a:t>for the </a:t>
            </a:r>
            <a:r>
              <a:rPr lang="en-GB" sz="2200" b="1" dirty="0" smtClean="0"/>
              <a:t>next financial year.</a:t>
            </a:r>
            <a:r>
              <a:rPr lang="en-GB" sz="2200" dirty="0" smtClean="0"/>
              <a:t> Budget is the primary tool used by Govt to implement its fiscal policy.</a:t>
            </a:r>
          </a:p>
          <a:p>
            <a:r>
              <a:rPr lang="en-GB" sz="2200" dirty="0" smtClean="0"/>
              <a:t>The </a:t>
            </a:r>
            <a:r>
              <a:rPr lang="en-GB" sz="2200" i="1" dirty="0" smtClean="0"/>
              <a:t>term </a:t>
            </a:r>
            <a:r>
              <a:rPr lang="en-GB" sz="2200" i="1" dirty="0" smtClean="0">
                <a:solidFill>
                  <a:srgbClr val="FF0000"/>
                </a:solidFill>
              </a:rPr>
              <a:t>‘</a:t>
            </a:r>
            <a:r>
              <a:rPr lang="en-GB" sz="2200" b="1" i="1" dirty="0" smtClean="0">
                <a:solidFill>
                  <a:srgbClr val="FF0000"/>
                </a:solidFill>
              </a:rPr>
              <a:t>budget’</a:t>
            </a:r>
            <a:r>
              <a:rPr lang="en-GB" sz="2200" i="1" dirty="0" smtClean="0">
                <a:solidFill>
                  <a:srgbClr val="FF0000"/>
                </a:solidFill>
              </a:rPr>
              <a:t> </a:t>
            </a:r>
            <a:r>
              <a:rPr lang="en-GB" sz="2200" i="1" dirty="0" smtClean="0"/>
              <a:t>is </a:t>
            </a:r>
            <a:r>
              <a:rPr lang="en-GB" sz="2200" b="1" i="1" dirty="0" smtClean="0"/>
              <a:t>NOT</a:t>
            </a:r>
            <a:r>
              <a:rPr lang="en-GB" sz="2200" i="1" dirty="0" smtClean="0"/>
              <a:t> mentioned anywhere in the constitution</a:t>
            </a:r>
            <a:r>
              <a:rPr lang="en-GB" sz="2200" dirty="0" smtClean="0"/>
              <a:t>. Instead it is mentioned as </a:t>
            </a:r>
            <a:r>
              <a:rPr lang="en-GB" sz="2200" b="1" dirty="0" smtClean="0"/>
              <a:t>Annual Financial Statement in Article 112</a:t>
            </a:r>
          </a:p>
          <a:p>
            <a:r>
              <a:rPr lang="en-GB" sz="2200" b="1" dirty="0" smtClean="0"/>
              <a:t>A fiscal year starts from April &amp; ends in March</a:t>
            </a:r>
          </a:p>
          <a:p>
            <a:r>
              <a:rPr lang="en-GB" sz="2200" dirty="0" smtClean="0"/>
              <a:t>Budget is presented on </a:t>
            </a:r>
            <a:r>
              <a:rPr lang="en-GB" sz="2200" b="1" dirty="0" smtClean="0"/>
              <a:t>Feb 1</a:t>
            </a:r>
            <a:r>
              <a:rPr lang="en-GB" sz="2200" dirty="0" smtClean="0"/>
              <a:t> every year for an upcoming fiscal year (from </a:t>
            </a:r>
            <a:r>
              <a:rPr lang="en-GB" sz="2200" b="1" dirty="0" smtClean="0"/>
              <a:t>Apr to March</a:t>
            </a:r>
            <a:r>
              <a:rPr lang="en-GB" sz="2200" dirty="0" smtClean="0"/>
              <a:t>) while Economic Survey is released on </a:t>
            </a:r>
            <a:r>
              <a:rPr lang="en-GB" sz="2200" b="1" dirty="0" smtClean="0"/>
              <a:t>Jan </a:t>
            </a:r>
            <a:r>
              <a:rPr lang="en-GB" sz="2200" b="1" dirty="0" smtClean="0"/>
              <a:t>31 </a:t>
            </a:r>
            <a:r>
              <a:rPr lang="en-GB" sz="2200" dirty="0" smtClean="0"/>
              <a:t>to denote the performance of Indian economy in previous year (from </a:t>
            </a:r>
            <a:r>
              <a:rPr lang="en-GB" sz="2200" b="1" dirty="0" smtClean="0"/>
              <a:t>Jan to Dec</a:t>
            </a:r>
            <a:r>
              <a:rPr lang="en-GB" sz="2200" dirty="0" smtClean="0"/>
              <a:t>)</a:t>
            </a:r>
            <a:endParaRPr lang="en-US" sz="2200" dirty="0"/>
          </a:p>
        </p:txBody>
      </p:sp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64" y="1643050"/>
            <a:ext cx="2428892" cy="39290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Article 112 to 117 of constitution relates to financial matters</a:t>
            </a:r>
          </a:p>
          <a:p>
            <a:r>
              <a:rPr lang="en-GB" dirty="0" smtClean="0"/>
              <a:t>Article 112 – Annual Financial Statement</a:t>
            </a:r>
          </a:p>
          <a:p>
            <a:r>
              <a:rPr lang="en-GB" dirty="0" smtClean="0"/>
              <a:t>Article 116 – Vote on Account</a:t>
            </a:r>
          </a:p>
          <a:p>
            <a:r>
              <a:rPr lang="en-GB" dirty="0" smtClean="0"/>
              <a:t>Article 266 – Govt </a:t>
            </a:r>
            <a:r>
              <a:rPr lang="en-GB" b="1" dirty="0" smtClean="0"/>
              <a:t>CAN’T</a:t>
            </a:r>
            <a:r>
              <a:rPr lang="en-GB" dirty="0" smtClean="0"/>
              <a:t> withdraw money from Consolidated Fund of India </a:t>
            </a:r>
            <a:r>
              <a:rPr lang="en-GB" b="1" dirty="0" smtClean="0"/>
              <a:t>WITHOUT </a:t>
            </a:r>
            <a:r>
              <a:rPr lang="en-GB" dirty="0" smtClean="0"/>
              <a:t>Parliament’s approval (except for Charged Expenditure like Judges’ salaries etc)</a:t>
            </a:r>
          </a:p>
          <a:p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Along with budget, govt should lay </a:t>
            </a:r>
            <a:r>
              <a:rPr lang="en-GB" b="1" dirty="0" smtClean="0"/>
              <a:t>FOUR documents </a:t>
            </a:r>
            <a:r>
              <a:rPr lang="en-GB" dirty="0" smtClean="0"/>
              <a:t>before the Parliament. They are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Macro Economic Framework Statement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Medium Term Expenditure Framework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Medium Term Fiscal Policy Statement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Fiscal Policy Strategy Statement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6 Stages of Budget Presentation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0" y="857232"/>
          <a:ext cx="9144000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6 Stages of Budget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finance bill and appropriation bill </a:t>
            </a:r>
            <a:r>
              <a:rPr lang="en-US" dirty="0" smtClean="0"/>
              <a:t>are considered </a:t>
            </a:r>
            <a:r>
              <a:rPr lang="en-US" dirty="0" smtClean="0">
                <a:solidFill>
                  <a:srgbClr val="FF0000"/>
                </a:solidFill>
              </a:rPr>
              <a:t>money bills</a:t>
            </a:r>
            <a:r>
              <a:rPr lang="hi-IN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under </a:t>
            </a:r>
            <a:r>
              <a:rPr lang="en-US" b="1" dirty="0" smtClean="0"/>
              <a:t>article 110 </a:t>
            </a:r>
            <a:r>
              <a:rPr lang="en-US" dirty="0" smtClean="0"/>
              <a:t>Therefore </a:t>
            </a:r>
            <a:r>
              <a:rPr lang="en-US" b="1" dirty="0" err="1" smtClean="0"/>
              <a:t>Rajya</a:t>
            </a:r>
            <a:r>
              <a:rPr lang="en-US" b="1" dirty="0" smtClean="0"/>
              <a:t> </a:t>
            </a:r>
            <a:r>
              <a:rPr lang="en-US" b="1" dirty="0" err="1" smtClean="0"/>
              <a:t>Sabha</a:t>
            </a:r>
            <a:r>
              <a:rPr lang="en-US" b="1" dirty="0" smtClean="0"/>
              <a:t> (RS) approval is not necessary. </a:t>
            </a:r>
            <a:endParaRPr lang="en-US" b="1" dirty="0" smtClean="0"/>
          </a:p>
          <a:p>
            <a:r>
              <a:rPr lang="en-US" dirty="0" smtClean="0"/>
              <a:t>Money bills can only be </a:t>
            </a:r>
            <a:r>
              <a:rPr lang="en-US" b="1" dirty="0" smtClean="0"/>
              <a:t>introduced by Ministers</a:t>
            </a:r>
            <a:r>
              <a:rPr lang="en-US" dirty="0" smtClean="0"/>
              <a:t>. That too only in </a:t>
            </a:r>
            <a:r>
              <a:rPr lang="en-US" b="1" dirty="0" err="1" smtClean="0"/>
              <a:t>Lok</a:t>
            </a:r>
            <a:r>
              <a:rPr lang="en-US" b="1" dirty="0" smtClean="0"/>
              <a:t> </a:t>
            </a:r>
            <a:r>
              <a:rPr lang="en-US" b="1" dirty="0" err="1" smtClean="0"/>
              <a:t>Sabha</a:t>
            </a:r>
            <a:r>
              <a:rPr lang="hi-IN" b="1" dirty="0" smtClean="0"/>
              <a:t> </a:t>
            </a:r>
            <a:endParaRPr lang="en-GB" b="1" dirty="0" smtClean="0"/>
          </a:p>
          <a:p>
            <a:r>
              <a:rPr lang="en-US" dirty="0" smtClean="0"/>
              <a:t>At maximum, the </a:t>
            </a:r>
            <a:r>
              <a:rPr lang="en-US" dirty="0" err="1" smtClean="0"/>
              <a:t>Rajya</a:t>
            </a:r>
            <a:r>
              <a:rPr lang="en-US" dirty="0" smtClean="0"/>
              <a:t> </a:t>
            </a:r>
            <a:r>
              <a:rPr lang="en-US" dirty="0" err="1" smtClean="0"/>
              <a:t>Sabha</a:t>
            </a:r>
            <a:r>
              <a:rPr lang="en-US" dirty="0" smtClean="0"/>
              <a:t> can discuss it for </a:t>
            </a:r>
            <a:r>
              <a:rPr lang="en-US" b="1" dirty="0" smtClean="0"/>
              <a:t>14 days </a:t>
            </a:r>
            <a:r>
              <a:rPr lang="en-US" dirty="0" smtClean="0"/>
              <a:t>and give suggestions to </a:t>
            </a:r>
            <a:r>
              <a:rPr lang="en-US" dirty="0" err="1" smtClean="0"/>
              <a:t>Lok</a:t>
            </a:r>
            <a:r>
              <a:rPr lang="en-US" dirty="0" smtClean="0"/>
              <a:t> </a:t>
            </a:r>
            <a:r>
              <a:rPr lang="en-US" dirty="0" err="1" smtClean="0"/>
              <a:t>Sabha</a:t>
            </a:r>
            <a:r>
              <a:rPr lang="en-US" dirty="0" smtClean="0"/>
              <a:t> for amendments, but it’s </a:t>
            </a:r>
            <a:r>
              <a:rPr lang="en-US" b="1" dirty="0" smtClean="0"/>
              <a:t>not binding </a:t>
            </a:r>
            <a:r>
              <a:rPr lang="en-US" dirty="0" smtClean="0"/>
              <a:t>on the </a:t>
            </a:r>
            <a:r>
              <a:rPr lang="en-US" dirty="0" err="1" smtClean="0"/>
              <a:t>Lok</a:t>
            </a:r>
            <a:r>
              <a:rPr lang="en-US" dirty="0" smtClean="0"/>
              <a:t> </a:t>
            </a:r>
            <a:r>
              <a:rPr lang="en-US" dirty="0" err="1" smtClean="0"/>
              <a:t>Sabha</a:t>
            </a:r>
            <a:r>
              <a:rPr lang="en-US" dirty="0" smtClean="0"/>
              <a:t> to accept </a:t>
            </a:r>
            <a:r>
              <a:rPr lang="en-US" dirty="0" err="1" smtClean="0"/>
              <a:t>Rajya</a:t>
            </a:r>
            <a:r>
              <a:rPr lang="en-US" dirty="0" smtClean="0"/>
              <a:t> </a:t>
            </a:r>
            <a:r>
              <a:rPr lang="en-US" dirty="0" err="1" smtClean="0"/>
              <a:t>Sabha’s</a:t>
            </a:r>
            <a:r>
              <a:rPr lang="en-US" dirty="0" smtClean="0"/>
              <a:t> suggestions.</a:t>
            </a:r>
          </a:p>
          <a:p>
            <a:r>
              <a:rPr lang="en-GB" dirty="0" smtClean="0"/>
              <a:t>The whole process of passing the budget may take </a:t>
            </a:r>
            <a:r>
              <a:rPr lang="en-GB" dirty="0" err="1" smtClean="0"/>
              <a:t>upto</a:t>
            </a:r>
            <a:r>
              <a:rPr lang="en-GB" dirty="0" smtClean="0"/>
              <a:t> </a:t>
            </a:r>
            <a:r>
              <a:rPr lang="en-GB" b="1" dirty="0" smtClean="0"/>
              <a:t>75 days</a:t>
            </a:r>
            <a:endParaRPr 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Vote on Account Vs Interim Budget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Vote on Account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540273"/>
          </a:xfrm>
        </p:spPr>
        <p:txBody>
          <a:bodyPr>
            <a:normAutofit lnSpcReduction="10000"/>
          </a:bodyPr>
          <a:lstStyle/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Article 116</a:t>
            </a:r>
            <a:r>
              <a:rPr lang="en-GB" b="1" dirty="0" smtClean="0"/>
              <a:t> </a:t>
            </a:r>
            <a:r>
              <a:rPr lang="en-GB" dirty="0" smtClean="0"/>
              <a:t>of constitution</a:t>
            </a:r>
          </a:p>
          <a:p>
            <a:endParaRPr lang="en-GB" dirty="0" smtClean="0"/>
          </a:p>
          <a:p>
            <a:r>
              <a:rPr lang="en-GB" dirty="0" smtClean="0"/>
              <a:t>Passed for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2 months expenditure (April, May) </a:t>
            </a:r>
            <a:r>
              <a:rPr lang="en-GB" dirty="0" smtClean="0"/>
              <a:t>when there was a delay in passing the budget, esp before </a:t>
            </a:r>
            <a:r>
              <a:rPr lang="en-GB" dirty="0" smtClean="0"/>
              <a:t>2017 budgets</a:t>
            </a:r>
            <a:endParaRPr lang="en-GB" dirty="0" smtClean="0"/>
          </a:p>
          <a:p>
            <a:r>
              <a:rPr lang="en-GB" dirty="0" smtClean="0"/>
              <a:t>Contain </a:t>
            </a:r>
            <a:r>
              <a:rPr lang="en-GB" b="1" dirty="0" smtClean="0"/>
              <a:t>only Expenditure component</a:t>
            </a:r>
          </a:p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Currently not used </a:t>
            </a:r>
            <a:r>
              <a:rPr lang="en-GB" dirty="0" smtClean="0"/>
              <a:t>since the whole process is aligned with fiscal year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Interim Budget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325960"/>
          </a:xfrm>
        </p:spPr>
        <p:txBody>
          <a:bodyPr/>
          <a:lstStyle/>
          <a:p>
            <a:r>
              <a:rPr lang="en-GB" dirty="0" smtClean="0"/>
              <a:t>Not mentioned in constitution</a:t>
            </a:r>
          </a:p>
          <a:p>
            <a:r>
              <a:rPr lang="en-GB" dirty="0" smtClean="0"/>
              <a:t>Passed </a:t>
            </a:r>
            <a:r>
              <a:rPr lang="en-GB" b="1" dirty="0" smtClean="0"/>
              <a:t>only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during election year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dirty="0" smtClean="0"/>
              <a:t>to prevent manipulation of voting behaviour by ruling party</a:t>
            </a:r>
          </a:p>
          <a:p>
            <a:r>
              <a:rPr lang="en-GB" dirty="0" smtClean="0"/>
              <a:t>Contain </a:t>
            </a:r>
            <a:r>
              <a:rPr lang="en-GB" b="1" dirty="0" smtClean="0"/>
              <a:t>both Revenue &amp; Expenditure component</a:t>
            </a:r>
          </a:p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Used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in 2024</a:t>
            </a:r>
            <a:endParaRPr lang="en-GB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  Components of Budget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857232"/>
          <a:ext cx="8643998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BUDGET 2025 – 26 Proposals</a:t>
            </a:r>
            <a:endParaRPr lang="en-US" dirty="0"/>
          </a:p>
        </p:txBody>
      </p:sp>
      <p:pic>
        <p:nvPicPr>
          <p:cNvPr id="9" name="Content Placeholder 8" descr="Screenshot 2025-04-05 011121.png"/>
          <p:cNvPicPr>
            <a:picLocks noGrp="1" noChangeAspect="1"/>
          </p:cNvPicPr>
          <p:nvPr>
            <p:ph idx="1"/>
          </p:nvPr>
        </p:nvPicPr>
        <p:blipFill>
          <a:blip r:embed="rId2"/>
          <a:srcRect l="2804" t="4000" r="4673"/>
          <a:stretch>
            <a:fillRect/>
          </a:stretch>
        </p:blipFill>
        <p:spPr>
          <a:xfrm>
            <a:off x="1428728" y="1428736"/>
            <a:ext cx="7715272" cy="5429264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Guiding Spirit : Inclusivity</a:t>
            </a:r>
            <a:endParaRPr lang="en-US" dirty="0"/>
          </a:p>
        </p:txBody>
      </p:sp>
      <p:pic>
        <p:nvPicPr>
          <p:cNvPr id="4" name="Content Placeholder 3" descr="Screenshot 2025-04-05 02114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571745"/>
            <a:ext cx="9143999" cy="1785949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Engine of Development - </a:t>
            </a: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AGRICULTURE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Content Placeholder 3" descr="Screenshot 2025-04-05 021205.png"/>
          <p:cNvPicPr>
            <a:picLocks noGrp="1" noChangeAspect="1"/>
          </p:cNvPicPr>
          <p:nvPr>
            <p:ph idx="1"/>
          </p:nvPr>
        </p:nvPicPr>
        <p:blipFill>
          <a:blip r:embed="rId2"/>
          <a:srcRect t="2174"/>
          <a:stretch>
            <a:fillRect/>
          </a:stretch>
        </p:blipFill>
        <p:spPr>
          <a:xfrm>
            <a:off x="993231" y="1428736"/>
            <a:ext cx="8150769" cy="5429264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Makhana</a:t>
            </a:r>
            <a:r>
              <a:rPr lang="en-GB" dirty="0" smtClean="0"/>
              <a:t> Board in Bihar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Water lily seed / fox nuts / lotus seed</a:t>
            </a:r>
          </a:p>
          <a:p>
            <a:r>
              <a:rPr lang="en-GB" dirty="0" smtClean="0"/>
              <a:t>90 % of total world production – in Bihar</a:t>
            </a:r>
          </a:p>
          <a:p>
            <a:r>
              <a:rPr lang="en-GB" dirty="0" smtClean="0"/>
              <a:t>Bihar – largest exporter in the world</a:t>
            </a:r>
          </a:p>
          <a:p>
            <a:r>
              <a:rPr lang="en-GB" dirty="0" err="1" smtClean="0"/>
              <a:t>Superfood</a:t>
            </a:r>
            <a:r>
              <a:rPr lang="en-GB" dirty="0" smtClean="0"/>
              <a:t> – High protein, rich in K, Fe, Ca, </a:t>
            </a:r>
            <a:r>
              <a:rPr lang="en-GB" dirty="0" smtClean="0"/>
              <a:t>low </a:t>
            </a:r>
            <a:r>
              <a:rPr lang="en-GB" dirty="0" err="1" smtClean="0"/>
              <a:t>carbs</a:t>
            </a:r>
            <a:r>
              <a:rPr lang="en-GB" dirty="0" smtClean="0"/>
              <a:t> &amp; fats, low </a:t>
            </a:r>
            <a:r>
              <a:rPr lang="en-GB" dirty="0" err="1" smtClean="0"/>
              <a:t>glycemic</a:t>
            </a:r>
            <a:r>
              <a:rPr lang="en-GB" dirty="0" smtClean="0"/>
              <a:t> index</a:t>
            </a:r>
          </a:p>
          <a:p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AGRICULTURE</a:t>
            </a:r>
            <a:endParaRPr lang="en-US" dirty="0"/>
          </a:p>
        </p:txBody>
      </p:sp>
      <p:pic>
        <p:nvPicPr>
          <p:cNvPr id="4" name="Content Placeholder 3" descr="Screenshot 2025-04-05 021228.png"/>
          <p:cNvPicPr>
            <a:picLocks noGrp="1" noChangeAspect="1"/>
          </p:cNvPicPr>
          <p:nvPr>
            <p:ph idx="1"/>
          </p:nvPr>
        </p:nvPicPr>
        <p:blipFill>
          <a:blip r:embed="rId2"/>
          <a:srcRect l="2021" t="5961" r="1132" b="6246"/>
          <a:stretch>
            <a:fillRect/>
          </a:stretch>
        </p:blipFill>
        <p:spPr>
          <a:xfrm>
            <a:off x="1195034" y="2071678"/>
            <a:ext cx="7948966" cy="3500462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Aatmanirbharta</a:t>
            </a:r>
            <a:r>
              <a:rPr lang="en-GB" dirty="0" smtClean="0"/>
              <a:t> in Pulses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India – </a:t>
            </a:r>
            <a:r>
              <a:rPr lang="en-GB" b="1" dirty="0" smtClean="0"/>
              <a:t>No. 1 in Production, consumption, export and also import</a:t>
            </a:r>
          </a:p>
          <a:p>
            <a:r>
              <a:rPr lang="en-GB" dirty="0" smtClean="0"/>
              <a:t>Despite being largest producer, we still have to </a:t>
            </a:r>
            <a:r>
              <a:rPr lang="en-GB" b="1" dirty="0" smtClean="0"/>
              <a:t>import </a:t>
            </a:r>
            <a:r>
              <a:rPr lang="en-GB" dirty="0" smtClean="0"/>
              <a:t>to meet demands</a:t>
            </a:r>
          </a:p>
          <a:p>
            <a:r>
              <a:rPr lang="en-GB" dirty="0" smtClean="0"/>
              <a:t>Hence need </a:t>
            </a:r>
            <a:r>
              <a:rPr lang="en-GB" dirty="0" err="1" smtClean="0"/>
              <a:t>Aatmanirbharta</a:t>
            </a:r>
            <a:r>
              <a:rPr lang="en-GB" dirty="0" smtClean="0"/>
              <a:t> in Pulse production esp </a:t>
            </a:r>
            <a:r>
              <a:rPr lang="en-GB" b="1" dirty="0" err="1" smtClean="0"/>
              <a:t>Tur</a:t>
            </a:r>
            <a:r>
              <a:rPr lang="en-GB" b="1" dirty="0" smtClean="0"/>
              <a:t>, </a:t>
            </a:r>
            <a:r>
              <a:rPr lang="en-GB" b="1" dirty="0" err="1" smtClean="0"/>
              <a:t>Urad</a:t>
            </a:r>
            <a:r>
              <a:rPr lang="en-GB" b="1" dirty="0" smtClean="0"/>
              <a:t> and </a:t>
            </a:r>
            <a:r>
              <a:rPr lang="en-GB" b="1" dirty="0" err="1" smtClean="0"/>
              <a:t>Masoor</a:t>
            </a:r>
            <a:endParaRPr lang="en-US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Engine of Development - </a:t>
            </a: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MSME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Content Placeholder 3" descr="Screenshot 2025-04-05 021339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428868"/>
            <a:ext cx="9144000" cy="3071834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MSME – Micro, Small &amp; Medium Enterprises</a:t>
            </a:r>
            <a:endParaRPr lang="en-US" dirty="0"/>
          </a:p>
        </p:txBody>
      </p:sp>
      <p:pic>
        <p:nvPicPr>
          <p:cNvPr id="4" name="Content Placeholder 3" descr="Screenshot 2025-04-05 02132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2357430"/>
            <a:ext cx="6825751" cy="3430467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/>
          <a:lstStyle/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MSME</a:t>
            </a:r>
            <a:endParaRPr lang="en-US" dirty="0"/>
          </a:p>
        </p:txBody>
      </p:sp>
      <p:pic>
        <p:nvPicPr>
          <p:cNvPr id="4" name="Content Placeholder 3" descr="Screenshot 2025-04-05 021309.png"/>
          <p:cNvPicPr>
            <a:picLocks noGrp="1" noChangeAspect="1"/>
          </p:cNvPicPr>
          <p:nvPr>
            <p:ph idx="1"/>
          </p:nvPr>
        </p:nvPicPr>
        <p:blipFill>
          <a:blip r:embed="rId2"/>
          <a:srcRect l="1677" r="1677"/>
          <a:stretch>
            <a:fillRect/>
          </a:stretch>
        </p:blipFill>
        <p:spPr>
          <a:xfrm>
            <a:off x="2071670" y="1357298"/>
            <a:ext cx="5500726" cy="5500702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MSME</a:t>
            </a:r>
            <a:endParaRPr lang="en-US" dirty="0"/>
          </a:p>
        </p:txBody>
      </p:sp>
      <p:pic>
        <p:nvPicPr>
          <p:cNvPr id="4" name="Content Placeholder 3" descr="Screenshot 2025-04-05 02125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9" y="2000240"/>
            <a:ext cx="8429652" cy="3071834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 Engine of Development - </a:t>
            </a: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INVESTMENT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Investment in</a:t>
            </a:r>
          </a:p>
          <a:p>
            <a:pPr>
              <a:buNone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b="1" dirty="0" smtClean="0"/>
              <a:t>People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 smtClean="0"/>
              <a:t>Economy &amp; 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 smtClean="0"/>
              <a:t>Innovation</a:t>
            </a:r>
            <a:endParaRPr lang="en-US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/>
          <a:lstStyle/>
          <a:p>
            <a:r>
              <a:rPr lang="en-GB" dirty="0" smtClean="0"/>
              <a:t>Investment in PEOPLE</a:t>
            </a:r>
            <a:endParaRPr lang="en-US" dirty="0"/>
          </a:p>
        </p:txBody>
      </p:sp>
      <p:pic>
        <p:nvPicPr>
          <p:cNvPr id="4" name="Content Placeholder 3" descr="Screenshot 2025-04-05 021429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157301"/>
            <a:ext cx="7929618" cy="5700699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Saksham</a:t>
            </a:r>
            <a:r>
              <a:rPr lang="en-GB" dirty="0" smtClean="0"/>
              <a:t> </a:t>
            </a:r>
            <a:r>
              <a:rPr lang="en-GB" dirty="0" err="1" smtClean="0"/>
              <a:t>Anganwadi</a:t>
            </a:r>
            <a:r>
              <a:rPr lang="en-GB" dirty="0" smtClean="0"/>
              <a:t> &amp; </a:t>
            </a:r>
            <a:r>
              <a:rPr lang="en-GB" dirty="0" err="1" smtClean="0"/>
              <a:t>Poshan</a:t>
            </a:r>
            <a:r>
              <a:rPr lang="en-GB" dirty="0" smtClean="0"/>
              <a:t> 2.0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Nutritional support to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Children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Pregnant &amp; lactating women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Adolescent girls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/>
            <a:r>
              <a:rPr lang="en-GB" dirty="0" smtClean="0"/>
              <a:t>In 2.0, budget amount increased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Investment in PEOPLE</a:t>
            </a:r>
            <a:endParaRPr lang="en-US" dirty="0"/>
          </a:p>
        </p:txBody>
      </p:sp>
      <p:pic>
        <p:nvPicPr>
          <p:cNvPr id="4" name="Content Placeholder 3" descr="Screenshot 2025-04-05 02145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839" y="1571612"/>
            <a:ext cx="8631871" cy="4929222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Investment in ECONOMY</a:t>
            </a:r>
            <a:endParaRPr lang="en-US" dirty="0"/>
          </a:p>
        </p:txBody>
      </p:sp>
      <p:pic>
        <p:nvPicPr>
          <p:cNvPr id="4" name="Content Placeholder 3" descr="Screenshot 2025-04-05 02174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643050"/>
            <a:ext cx="8001024" cy="4500594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Investment in ECONOMY</a:t>
            </a:r>
            <a:endParaRPr lang="en-US" dirty="0"/>
          </a:p>
        </p:txBody>
      </p:sp>
      <p:pic>
        <p:nvPicPr>
          <p:cNvPr id="4" name="Content Placeholder 3" descr="Screenshot 2025-04-05 02180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785926"/>
            <a:ext cx="8143900" cy="4071966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Investment in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Asset Monetisation Plan – Earn money from Govt assets and </a:t>
            </a:r>
            <a:r>
              <a:rPr lang="en-GB" b="1" dirty="0" smtClean="0"/>
              <a:t>invest in NIP (National Infrastructure pipeline)</a:t>
            </a:r>
          </a:p>
          <a:p>
            <a:r>
              <a:rPr lang="en-GB" dirty="0" smtClean="0"/>
              <a:t>Nuclear Energy Mission – </a:t>
            </a:r>
            <a:r>
              <a:rPr lang="en-GB" b="1" dirty="0" smtClean="0"/>
              <a:t>Target = 100 GW </a:t>
            </a:r>
            <a:r>
              <a:rPr lang="en-GB" dirty="0" smtClean="0"/>
              <a:t>(present only 6 </a:t>
            </a:r>
            <a:r>
              <a:rPr lang="en-GB" dirty="0" err="1" smtClean="0"/>
              <a:t>gw</a:t>
            </a:r>
            <a:r>
              <a:rPr lang="en-GB" dirty="0" smtClean="0"/>
              <a:t>), allow </a:t>
            </a:r>
            <a:r>
              <a:rPr lang="en-GB" b="1" dirty="0" smtClean="0"/>
              <a:t>private players, boost Small Modular Reactors production</a:t>
            </a:r>
          </a:p>
          <a:p>
            <a:r>
              <a:rPr lang="en-GB" dirty="0" smtClean="0"/>
              <a:t>SWAMIH Fund – (Special Window for Affordable &amp; Mid - Income Housing) </a:t>
            </a:r>
          </a:p>
          <a:p>
            <a:endParaRPr lang="en-US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/>
          <a:lstStyle/>
          <a:p>
            <a:r>
              <a:rPr lang="en-GB" dirty="0" smtClean="0"/>
              <a:t>Investment in INNOVATION</a:t>
            </a:r>
            <a:endParaRPr lang="en-US" dirty="0"/>
          </a:p>
        </p:txBody>
      </p:sp>
      <p:pic>
        <p:nvPicPr>
          <p:cNvPr id="4" name="Content Placeholder 3" descr="Screenshot 2025-04-05 02183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088" y="1000108"/>
            <a:ext cx="8013912" cy="5734266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4</a:t>
            </a:r>
            <a:r>
              <a:rPr lang="en-GB" baseline="30000" dirty="0" smtClean="0"/>
              <a:t>th</a:t>
            </a:r>
            <a:r>
              <a:rPr lang="en-GB" dirty="0" smtClean="0"/>
              <a:t>Engine of Development - </a:t>
            </a: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EXPORTS</a:t>
            </a:r>
            <a:endParaRPr lang="en-US" dirty="0"/>
          </a:p>
        </p:txBody>
      </p:sp>
      <p:pic>
        <p:nvPicPr>
          <p:cNvPr id="4" name="Content Placeholder 3" descr="Screenshot 2025-04-05 02185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731578"/>
            <a:ext cx="7572396" cy="4690987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FUEL : REFORMS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Reforms in 3 spaces</a:t>
            </a:r>
          </a:p>
          <a:p>
            <a:pPr>
              <a:buNone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b="1" dirty="0" smtClean="0"/>
              <a:t>Financial Sector Reforms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 smtClean="0"/>
              <a:t>Regulatory Reforms &amp;</a:t>
            </a:r>
            <a:endParaRPr lang="en-US" b="1" dirty="0" smtClean="0"/>
          </a:p>
          <a:p>
            <a:pPr marL="514350" indent="-514350">
              <a:buFont typeface="+mj-lt"/>
              <a:buAutoNum type="arabicPeriod"/>
            </a:pPr>
            <a:r>
              <a:rPr lang="en-GB" b="1" dirty="0" smtClean="0"/>
              <a:t> </a:t>
            </a:r>
            <a:r>
              <a:rPr lang="en-GB" b="1" dirty="0" smtClean="0"/>
              <a:t>Tax Reforms </a:t>
            </a:r>
            <a:endParaRPr lang="en-GB" b="1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Sector Reforms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800" dirty="0" smtClean="0"/>
              <a:t>‘</a:t>
            </a:r>
            <a:r>
              <a:rPr lang="en-GB" sz="2800" b="1" dirty="0" err="1" smtClean="0"/>
              <a:t>Grameen</a:t>
            </a:r>
            <a:r>
              <a:rPr lang="en-GB" sz="2800" b="1" dirty="0" smtClean="0"/>
              <a:t> Credit Score</a:t>
            </a:r>
            <a:r>
              <a:rPr lang="en-GB" sz="2800" dirty="0" smtClean="0"/>
              <a:t>’ framework to serve the credit needs of </a:t>
            </a:r>
            <a:r>
              <a:rPr lang="en-GB" sz="2800" b="1" dirty="0" smtClean="0"/>
              <a:t>SHG members and people in rural areas. (</a:t>
            </a:r>
            <a:r>
              <a:rPr lang="en-GB" sz="2800" dirty="0" smtClean="0"/>
              <a:t>SHG - No need for collateral </a:t>
            </a:r>
            <a:r>
              <a:rPr lang="en-GB" sz="2800" dirty="0" err="1" smtClean="0"/>
              <a:t>upto</a:t>
            </a:r>
            <a:r>
              <a:rPr lang="en-GB" sz="2800" dirty="0" smtClean="0"/>
              <a:t> 20 </a:t>
            </a:r>
            <a:r>
              <a:rPr lang="en-GB" sz="2800" dirty="0" err="1" smtClean="0"/>
              <a:t>lakh</a:t>
            </a:r>
            <a:r>
              <a:rPr lang="en-GB" sz="2800" dirty="0" smtClean="0"/>
              <a:t> loan)</a:t>
            </a:r>
          </a:p>
          <a:p>
            <a:r>
              <a:rPr lang="en-GB" sz="2800" b="1" dirty="0" err="1" smtClean="0"/>
              <a:t>NaBFID</a:t>
            </a:r>
            <a:r>
              <a:rPr lang="en-GB" sz="2800" dirty="0" smtClean="0"/>
              <a:t> to set up a ‘</a:t>
            </a:r>
            <a:r>
              <a:rPr lang="en-GB" sz="2800" b="1" dirty="0" smtClean="0"/>
              <a:t>Partial Credit Enhancement Facility</a:t>
            </a:r>
            <a:r>
              <a:rPr lang="en-GB" sz="2800" dirty="0" smtClean="0"/>
              <a:t>’ for </a:t>
            </a:r>
            <a:r>
              <a:rPr lang="en-GB" sz="2800" b="1" dirty="0" smtClean="0"/>
              <a:t>corporate bonds for infrastructure.</a:t>
            </a:r>
          </a:p>
          <a:p>
            <a:r>
              <a:rPr lang="en-GB" sz="2800" b="1" dirty="0" smtClean="0"/>
              <a:t>FDI limit for the insurance sector </a:t>
            </a:r>
            <a:r>
              <a:rPr lang="en-GB" sz="2800" dirty="0" smtClean="0"/>
              <a:t>will be raised from </a:t>
            </a:r>
            <a:r>
              <a:rPr lang="en-GB" sz="2800" b="1" dirty="0" smtClean="0"/>
              <a:t>74 to 100 per cent (</a:t>
            </a:r>
            <a:r>
              <a:rPr lang="en-GB" sz="2800" dirty="0" smtClean="0"/>
              <a:t>but for only those companies who invest 100 % of their premium collected back into India)</a:t>
            </a:r>
            <a:endParaRPr lang="en-US" sz="2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Credit Information Companies (CIC) Vs </a:t>
            </a:r>
            <a:br>
              <a:rPr lang="en-US" sz="3200" dirty="0" smtClean="0"/>
            </a:br>
            <a:r>
              <a:rPr lang="en-US" sz="3200" dirty="0" smtClean="0"/>
              <a:t>Credit Rating Agencies (CRA) </a:t>
            </a:r>
            <a:endParaRPr lang="en-US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14734" cy="639762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chemeClr val="accent6">
                    <a:lumMod val="50000"/>
                  </a:schemeClr>
                </a:solidFill>
              </a:rPr>
              <a:t>CIC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 smtClean="0"/>
              <a:t>RBI</a:t>
            </a:r>
            <a:r>
              <a:rPr lang="en-GB" dirty="0" smtClean="0"/>
              <a:t> regulates them</a:t>
            </a:r>
          </a:p>
          <a:p>
            <a:r>
              <a:rPr lang="en-GB" dirty="0" smtClean="0"/>
              <a:t>They check the credit worthiness/ loan repayment capacity of </a:t>
            </a:r>
            <a:r>
              <a:rPr lang="en-GB" b="1" dirty="0" smtClean="0"/>
              <a:t>“Individual Persons”</a:t>
            </a:r>
          </a:p>
          <a:p>
            <a:r>
              <a:rPr lang="en-US" dirty="0" smtClean="0"/>
              <a:t>Rating is </a:t>
            </a:r>
            <a:r>
              <a:rPr lang="en-US" b="1" dirty="0" smtClean="0"/>
              <a:t>numerical </a:t>
            </a:r>
            <a:r>
              <a:rPr lang="en-US" dirty="0" smtClean="0"/>
              <a:t>scores. e.g. </a:t>
            </a:r>
            <a:r>
              <a:rPr lang="en-US" b="1" dirty="0" smtClean="0"/>
              <a:t>CIBIL Score </a:t>
            </a:r>
            <a:r>
              <a:rPr lang="en-US" dirty="0" smtClean="0"/>
              <a:t>300-900. </a:t>
            </a:r>
          </a:p>
          <a:p>
            <a:r>
              <a:rPr lang="en-GB" b="1" dirty="0" smtClean="0"/>
              <a:t>Better the score → 1) Loan application will be passed faster. 2) You'll get loans at  lower interest rate.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3713189" cy="639762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chemeClr val="accent6">
                    <a:lumMod val="50000"/>
                  </a:schemeClr>
                </a:solidFill>
              </a:rPr>
              <a:t>CRA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254521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 smtClean="0"/>
              <a:t>SEBI</a:t>
            </a:r>
            <a:r>
              <a:rPr lang="en-GB" dirty="0" smtClean="0"/>
              <a:t> regulates them</a:t>
            </a:r>
          </a:p>
          <a:p>
            <a:r>
              <a:rPr lang="en-GB" dirty="0" smtClean="0"/>
              <a:t>They check the credit worthiness/ loan repayment capacity of </a:t>
            </a:r>
            <a:r>
              <a:rPr lang="en-GB" b="1" dirty="0" smtClean="0"/>
              <a:t>“companies, governments, local bodies” etc.</a:t>
            </a:r>
            <a:endParaRPr lang="en-US" b="1" dirty="0" smtClean="0"/>
          </a:p>
          <a:p>
            <a:r>
              <a:rPr lang="en-US" dirty="0" smtClean="0"/>
              <a:t>Rating is </a:t>
            </a:r>
            <a:r>
              <a:rPr lang="en-US" b="1" dirty="0" smtClean="0"/>
              <a:t>alphabetical </a:t>
            </a:r>
            <a:r>
              <a:rPr lang="en-US" dirty="0" smtClean="0"/>
              <a:t>symbols e.g. </a:t>
            </a:r>
            <a:r>
              <a:rPr lang="en-US" b="1" dirty="0" smtClean="0"/>
              <a:t>Sovereign ratings </a:t>
            </a:r>
            <a:r>
              <a:rPr lang="en-US" dirty="0" smtClean="0"/>
              <a:t>AAA</a:t>
            </a:r>
            <a:r>
              <a:rPr lang="en-US" dirty="0" smtClean="0"/>
              <a:t>, </a:t>
            </a:r>
            <a:r>
              <a:rPr lang="en-US" dirty="0" smtClean="0"/>
              <a:t>AA, </a:t>
            </a:r>
            <a:r>
              <a:rPr lang="en-US" dirty="0" smtClean="0"/>
              <a:t>D- etc.</a:t>
            </a:r>
          </a:p>
          <a:p>
            <a:r>
              <a:rPr lang="en-GB" dirty="0" smtClean="0"/>
              <a:t>Better the score → 1) Loan application will be passed faster. 2) Companies will get loans at lower interest rate. 3) Increase investor’s confidence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EDC9E-0ED7-4342-9EE9-FEE1F7681AE6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Regulatory Reforms</a:t>
            </a:r>
            <a:endParaRPr lang="en-US" dirty="0"/>
          </a:p>
        </p:txBody>
      </p:sp>
      <p:pic>
        <p:nvPicPr>
          <p:cNvPr id="4" name="Content Placeholder 3" descr="Screenshot 2025-04-05 021952.png"/>
          <p:cNvPicPr>
            <a:picLocks noGrp="1" noChangeAspect="1"/>
          </p:cNvPicPr>
          <p:nvPr>
            <p:ph idx="1"/>
          </p:nvPr>
        </p:nvPicPr>
        <p:blipFill>
          <a:blip r:embed="rId2"/>
          <a:srcRect t="28591"/>
          <a:stretch>
            <a:fillRect/>
          </a:stretch>
        </p:blipFill>
        <p:spPr>
          <a:xfrm>
            <a:off x="428596" y="2071678"/>
            <a:ext cx="8715404" cy="2928958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Tax Reforms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New Tax Regime changes – </a:t>
            </a:r>
            <a:r>
              <a:rPr lang="en-GB" b="1" dirty="0" smtClean="0"/>
              <a:t>No Income tax </a:t>
            </a:r>
            <a:r>
              <a:rPr lang="en-GB" b="1" dirty="0" err="1" smtClean="0"/>
              <a:t>upto</a:t>
            </a:r>
            <a:r>
              <a:rPr lang="en-GB" b="1" dirty="0" smtClean="0"/>
              <a:t> 12 </a:t>
            </a:r>
            <a:r>
              <a:rPr lang="en-GB" b="1" dirty="0" err="1" smtClean="0"/>
              <a:t>lakh</a:t>
            </a:r>
            <a:r>
              <a:rPr lang="en-GB" b="1" dirty="0" smtClean="0"/>
              <a:t> taxable income </a:t>
            </a:r>
            <a:r>
              <a:rPr lang="en-GB" dirty="0" smtClean="0"/>
              <a:t>– Revenue Forgone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 smtClean="0"/>
              <a:t>Customs tariff </a:t>
            </a:r>
            <a:r>
              <a:rPr lang="en-GB" dirty="0" smtClean="0"/>
              <a:t>– nil on 36 life saving drugs &amp; 25 critical minerals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Rationalize customs cess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Rationalize </a:t>
            </a:r>
            <a:r>
              <a:rPr lang="en-GB" b="1" dirty="0" smtClean="0"/>
              <a:t>TDS &amp; TCS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 smtClean="0"/>
              <a:t>Equalization levy </a:t>
            </a:r>
            <a:r>
              <a:rPr lang="en-GB" dirty="0" smtClean="0"/>
              <a:t>/ Google tax / Digital Service tax – </a:t>
            </a:r>
            <a:r>
              <a:rPr lang="en-GB" b="1" dirty="0" smtClean="0"/>
              <a:t>Abolished</a:t>
            </a:r>
            <a:r>
              <a:rPr lang="en-GB" dirty="0" smtClean="0"/>
              <a:t> – on online ad services &amp; e-commerce platforms</a:t>
            </a:r>
          </a:p>
          <a:p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Income Tax Reforms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5" name="Picture 4" descr="Screenshot 2025-04-05 0403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736"/>
            <a:ext cx="9144000" cy="517568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shot 2025-04-05 04040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214422"/>
            <a:ext cx="8096276" cy="4525963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shot 2025-04-05 04042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000108"/>
            <a:ext cx="8823128" cy="5126055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Customs duty reforms</a:t>
            </a:r>
            <a:endParaRPr lang="en-US" dirty="0"/>
          </a:p>
        </p:txBody>
      </p:sp>
      <p:pic>
        <p:nvPicPr>
          <p:cNvPr id="4" name="Content Placeholder 3" descr="Screenshot 2025-04-05 04010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087360"/>
            <a:ext cx="8229600" cy="3551643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Customs duty reforms</a:t>
            </a:r>
            <a:endParaRPr lang="en-US" dirty="0"/>
          </a:p>
        </p:txBody>
      </p:sp>
      <p:pic>
        <p:nvPicPr>
          <p:cNvPr id="4" name="Content Placeholder 3" descr="Screenshot 2025-04-05 04013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11167"/>
            <a:ext cx="8229600" cy="4304029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/>
          <a:lstStyle/>
          <a:p>
            <a:r>
              <a:rPr lang="en-GB" dirty="0" smtClean="0"/>
              <a:t>Cess &amp; Surcharge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28596" y="1214422"/>
          <a:ext cx="8329642" cy="54981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3243943"/>
                <a:gridCol w="3514063"/>
              </a:tblGrid>
              <a:tr h="4301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CESS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SURCHARGE</a:t>
                      </a:r>
                      <a:endParaRPr lang="en-US" sz="2400" dirty="0"/>
                    </a:p>
                  </a:txBody>
                  <a:tcPr/>
                </a:tc>
              </a:tr>
              <a:tr h="43016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rgbClr val="7030A0"/>
                          </a:solidFill>
                        </a:rPr>
                        <a:t>Levied on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All tax payers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Only on those earning &gt; 1 Cr</a:t>
                      </a:r>
                      <a:endParaRPr lang="en-US" dirty="0"/>
                    </a:p>
                  </a:txBody>
                  <a:tcPr/>
                </a:tc>
              </a:tr>
              <a:tr h="1060673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rgbClr val="7030A0"/>
                          </a:solidFill>
                        </a:rPr>
                        <a:t>Levied on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Indirect taxes</a:t>
                      </a:r>
                      <a:r>
                        <a:rPr lang="en-GB" b="1" baseline="0" dirty="0" smtClean="0"/>
                        <a:t> </a:t>
                      </a:r>
                    </a:p>
                    <a:p>
                      <a:r>
                        <a:rPr lang="en-GB" baseline="0" dirty="0" smtClean="0"/>
                        <a:t>(Exception – Health&amp; Education cess levied on direct </a:t>
                      </a:r>
                      <a:r>
                        <a:rPr lang="en-GB" baseline="0" dirty="0" smtClean="0"/>
                        <a:t>taxes)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Direct taxes </a:t>
                      </a:r>
                    </a:p>
                    <a:p>
                      <a:r>
                        <a:rPr lang="en-GB" dirty="0" smtClean="0"/>
                        <a:t>(Exception – Social Welfare Surcharge levied on Customs tax collected on imports)</a:t>
                      </a:r>
                      <a:endParaRPr lang="en-US" dirty="0"/>
                    </a:p>
                  </a:txBody>
                  <a:tcPr/>
                </a:tc>
              </a:tr>
              <a:tr h="74247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rgbClr val="7030A0"/>
                          </a:solidFill>
                        </a:rPr>
                        <a:t>Collected</a:t>
                      </a:r>
                      <a:r>
                        <a:rPr lang="en-GB" sz="2000" b="1" baseline="0" dirty="0" smtClean="0">
                          <a:solidFill>
                            <a:srgbClr val="7030A0"/>
                          </a:solidFill>
                        </a:rPr>
                        <a:t> &amp; </a:t>
                      </a:r>
                      <a:r>
                        <a:rPr lang="en-GB" sz="2000" b="1" dirty="0" smtClean="0">
                          <a:solidFill>
                            <a:srgbClr val="7030A0"/>
                          </a:solidFill>
                        </a:rPr>
                        <a:t>Deposited</a:t>
                      </a:r>
                      <a:r>
                        <a:rPr lang="en-GB" sz="2000" b="1" baseline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GB" sz="2000" b="1" dirty="0" smtClean="0">
                          <a:solidFill>
                            <a:srgbClr val="7030A0"/>
                          </a:solidFill>
                        </a:rPr>
                        <a:t>in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Consolidated Fund of India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Consolidated Fund of India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43016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rgbClr val="7030A0"/>
                          </a:solidFill>
                        </a:rPr>
                        <a:t>Rate 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Fixed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Varies</a:t>
                      </a:r>
                      <a:r>
                        <a:rPr lang="en-GB" dirty="0" smtClean="0"/>
                        <a:t> as per income bracket</a:t>
                      </a:r>
                      <a:endParaRPr lang="en-US" dirty="0"/>
                    </a:p>
                  </a:txBody>
                  <a:tcPr/>
                </a:tc>
              </a:tr>
              <a:tr h="1060673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rgbClr val="7030A0"/>
                          </a:solidFill>
                        </a:rPr>
                        <a:t>Objective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For funding </a:t>
                      </a:r>
                      <a:r>
                        <a:rPr lang="en-GB" b="1" dirty="0" smtClean="0"/>
                        <a:t>specific purposes </a:t>
                      </a:r>
                      <a:r>
                        <a:rPr lang="en-GB" dirty="0" smtClean="0"/>
                        <a:t>like education, roads 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No specific purpose </a:t>
                      </a:r>
                    </a:p>
                    <a:p>
                      <a:r>
                        <a:rPr lang="en-GB" dirty="0" smtClean="0"/>
                        <a:t>(Exception – Social Welfare Surcharge).</a:t>
                      </a:r>
                      <a:r>
                        <a:rPr lang="en-GB" baseline="0" dirty="0" smtClean="0"/>
                        <a:t> </a:t>
                      </a:r>
                    </a:p>
                    <a:p>
                      <a:r>
                        <a:rPr lang="en-GB" baseline="0" dirty="0" smtClean="0"/>
                        <a:t>Only to </a:t>
                      </a:r>
                      <a:r>
                        <a:rPr lang="en-GB" b="1" baseline="0" dirty="0" smtClean="0"/>
                        <a:t>tax rich individuals</a:t>
                      </a:r>
                      <a:endParaRPr lang="en-US" b="1" dirty="0"/>
                    </a:p>
                  </a:txBody>
                  <a:tcPr/>
                </a:tc>
              </a:tr>
              <a:tr h="1060673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rgbClr val="7030A0"/>
                          </a:solidFill>
                        </a:rPr>
                        <a:t>Examples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Health Cess, Education</a:t>
                      </a:r>
                      <a:r>
                        <a:rPr lang="en-GB" baseline="0" dirty="0" smtClean="0"/>
                        <a:t> cess, Road &amp; Infrastructure cess, COVID cess 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Income tax surcharge, Corporation tax surcharge , Social Welfare surcharge etc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TCS (Tax Collected @ Source)</a:t>
            </a:r>
            <a:endParaRPr lang="en-US" dirty="0"/>
          </a:p>
        </p:txBody>
      </p:sp>
      <p:pic>
        <p:nvPicPr>
          <p:cNvPr id="4" name="Content Placeholder 3" descr="Screenshot 2025-04-05 04020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21480"/>
            <a:ext cx="8229600" cy="4483402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TDS (Tax Deducted @ Source)</a:t>
            </a:r>
            <a:endParaRPr lang="en-US" dirty="0"/>
          </a:p>
        </p:txBody>
      </p:sp>
      <p:pic>
        <p:nvPicPr>
          <p:cNvPr id="4" name="Content Placeholder 3" descr="Screenshot 2025-04-05 04024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1617" y="1600200"/>
            <a:ext cx="7540765" cy="4525963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  Components of Budget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857232"/>
          <a:ext cx="8643998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148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Revenue Receipts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2844" y="714356"/>
          <a:ext cx="9001156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 smtClean="0"/>
              <a:t>Revenue Expenditure </a:t>
            </a:r>
            <a:br>
              <a:rPr lang="en-GB" sz="3600" dirty="0" smtClean="0"/>
            </a:br>
            <a:r>
              <a:rPr lang="en-GB" sz="3200" dirty="0" smtClean="0"/>
              <a:t>(Expenditure other than that for creating Assets)</a:t>
            </a:r>
            <a:endParaRPr lang="en-US" sz="36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14282" y="1428736"/>
          <a:ext cx="8786874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Capital Receipt </a:t>
            </a:r>
            <a:br>
              <a:rPr lang="en-GB" dirty="0" smtClean="0"/>
            </a:br>
            <a:r>
              <a:rPr lang="en-GB" dirty="0" smtClean="0"/>
              <a:t>(</a:t>
            </a:r>
            <a:r>
              <a:rPr lang="en-US" dirty="0" smtClean="0"/>
              <a:t>⏫ </a:t>
            </a:r>
            <a:r>
              <a:rPr lang="en-GB" dirty="0" smtClean="0"/>
              <a:t>liability / </a:t>
            </a:r>
            <a:r>
              <a:rPr lang="en-US" dirty="0" smtClean="0"/>
              <a:t>⏬ Assets</a:t>
            </a:r>
            <a:r>
              <a:rPr lang="en-GB" dirty="0" smtClean="0"/>
              <a:t> for the Govt)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114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0"/>
            <a:ext cx="9001156" cy="1571612"/>
          </a:xfrm>
        </p:spPr>
        <p:txBody>
          <a:bodyPr>
            <a:noAutofit/>
          </a:bodyPr>
          <a:lstStyle/>
          <a:p>
            <a:r>
              <a:rPr lang="en-GB" sz="3200" dirty="0" smtClean="0"/>
              <a:t>Capital Expenditure (</a:t>
            </a:r>
            <a:r>
              <a:rPr lang="en-GB" sz="3200" dirty="0" err="1" smtClean="0"/>
              <a:t>Capex</a:t>
            </a:r>
            <a:r>
              <a:rPr lang="en-GB" sz="3200" dirty="0" smtClean="0"/>
              <a:t>) – For creating Assets  </a:t>
            </a:r>
            <a:br>
              <a:rPr lang="en-GB" sz="3200" dirty="0" smtClean="0"/>
            </a:br>
            <a:r>
              <a:rPr lang="en-GB" sz="3200" dirty="0" smtClean="0"/>
              <a:t> (</a:t>
            </a:r>
            <a:r>
              <a:rPr lang="en-US" sz="3200" dirty="0" smtClean="0"/>
              <a:t>⏬ </a:t>
            </a:r>
            <a:r>
              <a:rPr lang="en-GB" sz="3200" dirty="0" smtClean="0"/>
              <a:t>liability / </a:t>
            </a:r>
            <a:r>
              <a:rPr lang="en-US" sz="3200" dirty="0" smtClean="0"/>
              <a:t>⏫ Assets</a:t>
            </a:r>
            <a:r>
              <a:rPr lang="en-GB" sz="3200" dirty="0" smtClean="0"/>
              <a:t> for the Govt)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2844" y="1600200"/>
          <a:ext cx="8786874" cy="5114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shot 2025-04-05 04205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168" y="559364"/>
            <a:ext cx="8259798" cy="5798594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shot 2025-04-05 04211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785794"/>
            <a:ext cx="8368862" cy="5800800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Tax collection in BE for FY25-26</a:t>
            </a:r>
            <a:endParaRPr lang="en-US" dirty="0"/>
          </a:p>
        </p:txBody>
      </p:sp>
      <p:pic>
        <p:nvPicPr>
          <p:cNvPr id="4" name="Content Placeholder 3" descr="Screenshot 2025-04-05 04005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650400"/>
            <a:ext cx="8572560" cy="4707558"/>
          </a:xfr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Ministry-wise Highest Allocation in Budget </a:t>
            </a:r>
            <a:r>
              <a:rPr lang="en-US" dirty="0" smtClean="0"/>
              <a:t>2025 </a:t>
            </a:r>
            <a:r>
              <a:rPr lang="en-US" dirty="0" smtClean="0"/>
              <a:t>- </a:t>
            </a:r>
            <a:r>
              <a:rPr lang="en-US" dirty="0" smtClean="0"/>
              <a:t>26</a:t>
            </a:r>
            <a:endParaRPr lang="en-US" dirty="0"/>
          </a:p>
        </p:txBody>
      </p:sp>
      <p:pic>
        <p:nvPicPr>
          <p:cNvPr id="8" name="Content Placeholder 7" descr="download (6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72264" y="2571744"/>
            <a:ext cx="2469100" cy="2214578"/>
          </a:xfrm>
        </p:spPr>
      </p:pic>
      <p:pic>
        <p:nvPicPr>
          <p:cNvPr id="9" name="Picture 8" descr="download (61).jpg"/>
          <p:cNvPicPr>
            <a:picLocks noChangeAspect="1"/>
          </p:cNvPicPr>
          <p:nvPr/>
        </p:nvPicPr>
        <p:blipFill>
          <a:blip r:embed="rId3"/>
          <a:srcRect l="16087"/>
          <a:stretch>
            <a:fillRect/>
          </a:stretch>
        </p:blipFill>
        <p:spPr>
          <a:xfrm>
            <a:off x="3286116" y="2500306"/>
            <a:ext cx="2667780" cy="2286016"/>
          </a:xfrm>
          <a:prstGeom prst="rect">
            <a:avLst/>
          </a:prstGeom>
        </p:spPr>
      </p:pic>
      <p:pic>
        <p:nvPicPr>
          <p:cNvPr id="10" name="Picture 9" descr="download (60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00306"/>
            <a:ext cx="2428848" cy="228601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643174" y="3214686"/>
            <a:ext cx="4908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/>
              <a:t>&gt;</a:t>
            </a:r>
            <a:endParaRPr lang="en-US" sz="4800" b="1" dirty="0"/>
          </a:p>
        </p:txBody>
      </p:sp>
      <p:sp>
        <p:nvSpPr>
          <p:cNvPr id="12" name="Rectangle 11"/>
          <p:cNvSpPr/>
          <p:nvPr/>
        </p:nvSpPr>
        <p:spPr>
          <a:xfrm>
            <a:off x="6072198" y="3286124"/>
            <a:ext cx="4908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/>
              <a:t>&gt;</a:t>
            </a:r>
            <a:endParaRPr lang="en-US" sz="4800" b="1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DEFICITS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Fiscal </a:t>
            </a:r>
            <a:r>
              <a:rPr lang="en-GB" dirty="0" smtClean="0"/>
              <a:t>Deficit / Gross Fiscal Deficit</a:t>
            </a:r>
          </a:p>
          <a:p>
            <a:r>
              <a:rPr lang="en-GB" dirty="0" smtClean="0"/>
              <a:t>Primary </a:t>
            </a:r>
            <a:r>
              <a:rPr lang="en-GB" dirty="0" smtClean="0"/>
              <a:t>Deficit</a:t>
            </a:r>
          </a:p>
          <a:p>
            <a:r>
              <a:rPr lang="en-GB" dirty="0" smtClean="0"/>
              <a:t>Revenue Deficit</a:t>
            </a:r>
          </a:p>
          <a:p>
            <a:r>
              <a:rPr lang="en-GB" dirty="0" smtClean="0"/>
              <a:t>Effective Revenue Deficit</a:t>
            </a: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/>
          <a:lstStyle/>
          <a:p>
            <a:r>
              <a:rPr lang="en-GB" dirty="0" smtClean="0"/>
              <a:t>Fiscal Deficit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928670"/>
            <a:ext cx="8572560" cy="571504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GB" sz="2100" b="1" u="sng" dirty="0" smtClean="0">
                <a:solidFill>
                  <a:srgbClr val="FF0000"/>
                </a:solidFill>
              </a:rPr>
              <a:t>Fiscal Deficit = Total expenditure (–) Total receipts </a:t>
            </a:r>
            <a:r>
              <a:rPr lang="en-GB" sz="2100" b="1" u="sng" dirty="0" smtClean="0">
                <a:solidFill>
                  <a:srgbClr val="C00000"/>
                </a:solidFill>
              </a:rPr>
              <a:t>excluding Borrowing 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2100" b="1" dirty="0" smtClean="0">
                <a:solidFill>
                  <a:srgbClr val="00B050"/>
                </a:solidFill>
              </a:rPr>
              <a:t>Fiscal Deficit = Total expenditure – (Revenue receipts + Non-debt creating capital receipts) </a:t>
            </a:r>
          </a:p>
          <a:p>
            <a:pPr marL="457200" indent="-457200">
              <a:buNone/>
            </a:pPr>
            <a:r>
              <a:rPr lang="en-GB" sz="2100" b="1" dirty="0" smtClean="0">
                <a:solidFill>
                  <a:srgbClr val="00B050"/>
                </a:solidFill>
              </a:rPr>
              <a:t>         </a:t>
            </a:r>
            <a:r>
              <a:rPr lang="en-GB" sz="2100" dirty="0" smtClean="0"/>
              <a:t>[since borrowing = Debt creating capital receipts]</a:t>
            </a:r>
          </a:p>
          <a:p>
            <a:endParaRPr lang="en-GB" sz="2100" dirty="0" smtClean="0"/>
          </a:p>
          <a:p>
            <a:r>
              <a:rPr lang="en-GB" sz="2100" i="1" dirty="0" smtClean="0"/>
              <a:t>This borrowing includes </a:t>
            </a:r>
            <a:r>
              <a:rPr lang="en-GB" sz="2100" b="1" i="1" dirty="0" smtClean="0"/>
              <a:t>both</a:t>
            </a:r>
            <a:r>
              <a:rPr lang="en-GB" sz="2100" i="1" dirty="0" smtClean="0"/>
              <a:t> </a:t>
            </a:r>
            <a:r>
              <a:rPr lang="en-GB" sz="2100" b="1" i="1" dirty="0" smtClean="0"/>
              <a:t>internal borrowing </a:t>
            </a:r>
            <a:r>
              <a:rPr lang="en-GB" sz="2100" i="1" dirty="0" smtClean="0"/>
              <a:t>[such as through Small Savings Scheme + through G-</a:t>
            </a:r>
            <a:r>
              <a:rPr lang="en-GB" sz="2100" i="1" dirty="0" err="1" smtClean="0"/>
              <a:t>Secs</a:t>
            </a:r>
            <a:r>
              <a:rPr lang="en-GB" sz="2100" i="1" dirty="0" smtClean="0"/>
              <a:t> subscribed by Banks / NBFCs + Borrowing from RBI] + </a:t>
            </a:r>
            <a:r>
              <a:rPr lang="en-GB" sz="2100" b="1" i="1" dirty="0" smtClean="0"/>
              <a:t>External Borrowing</a:t>
            </a:r>
          </a:p>
          <a:p>
            <a:endParaRPr lang="en-GB" sz="2100" b="1" i="1" dirty="0" smtClean="0"/>
          </a:p>
          <a:p>
            <a:r>
              <a:rPr lang="en-GB" sz="2100" dirty="0" smtClean="0"/>
              <a:t>Therefore, </a:t>
            </a:r>
            <a:r>
              <a:rPr lang="en-GB" sz="2100" b="1" dirty="0" smtClean="0"/>
              <a:t>Fiscal Deficit = Total borrowings = Internal Borrowing  + External Borrowing</a:t>
            </a:r>
          </a:p>
          <a:p>
            <a:pPr>
              <a:buNone/>
            </a:pPr>
            <a:r>
              <a:rPr lang="en-GB" sz="2100" i="1" dirty="0" smtClean="0"/>
              <a:t>         Example - If Fiscal Deficit in a year is 1 </a:t>
            </a:r>
            <a:r>
              <a:rPr lang="en-GB" sz="2100" i="1" dirty="0" err="1" smtClean="0"/>
              <a:t>lakh</a:t>
            </a:r>
            <a:r>
              <a:rPr lang="en-GB" sz="2100" i="1" dirty="0" smtClean="0"/>
              <a:t> </a:t>
            </a:r>
            <a:r>
              <a:rPr lang="en-GB" sz="2100" i="1" dirty="0" err="1" smtClean="0"/>
              <a:t>Crore</a:t>
            </a:r>
            <a:r>
              <a:rPr lang="en-GB" sz="2100" i="1" dirty="0" smtClean="0"/>
              <a:t>, then Govt has to borrow 1 </a:t>
            </a:r>
            <a:r>
              <a:rPr lang="en-GB" sz="2100" i="1" dirty="0" err="1" smtClean="0"/>
              <a:t>lakh</a:t>
            </a:r>
            <a:r>
              <a:rPr lang="en-GB" sz="2100" i="1" dirty="0" smtClean="0"/>
              <a:t> </a:t>
            </a:r>
            <a:r>
              <a:rPr lang="en-GB" sz="2100" i="1" dirty="0" err="1" smtClean="0"/>
              <a:t>Crore</a:t>
            </a:r>
            <a:r>
              <a:rPr lang="en-GB" sz="2100" i="1" dirty="0" smtClean="0"/>
              <a:t> </a:t>
            </a:r>
          </a:p>
          <a:p>
            <a:endParaRPr lang="en-GB" sz="2100" b="1" i="1" dirty="0" smtClean="0"/>
          </a:p>
          <a:p>
            <a:r>
              <a:rPr lang="en-GB" sz="2100" i="1" dirty="0" smtClean="0"/>
              <a:t>Fiscal Deficit is also called </a:t>
            </a:r>
            <a:r>
              <a:rPr lang="en-GB" sz="2100" b="1" i="1" dirty="0" smtClean="0"/>
              <a:t>Gross Fiscal Deficit</a:t>
            </a:r>
            <a:endParaRPr lang="en-US" sz="2100" b="1" i="1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Primary Deficit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1" u="sng" dirty="0" smtClean="0">
                <a:solidFill>
                  <a:srgbClr val="FF0000"/>
                </a:solidFill>
              </a:rPr>
              <a:t>Primary Deficit = Fiscal Deficit (–) Net Interest Liabilities</a:t>
            </a:r>
          </a:p>
          <a:p>
            <a:pPr>
              <a:buNone/>
            </a:pP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dirty="0" smtClean="0"/>
              <a:t>Net Interest Liabilities means interest to be paid by the govt on previous loans (–) interest to be received by the govt</a:t>
            </a:r>
          </a:p>
          <a:p>
            <a:r>
              <a:rPr lang="en-GB" sz="2800" dirty="0" smtClean="0"/>
              <a:t>This gives the </a:t>
            </a:r>
            <a:r>
              <a:rPr lang="en-GB" sz="2800" b="1" dirty="0" smtClean="0"/>
              <a:t>real value of deficit in a year </a:t>
            </a:r>
            <a:r>
              <a:rPr lang="en-GB" sz="2800" dirty="0" smtClean="0"/>
              <a:t>since the money borrowed for </a:t>
            </a:r>
            <a:r>
              <a:rPr lang="en-GB" sz="2800" b="1" dirty="0" smtClean="0"/>
              <a:t>interest repayments are subtracted</a:t>
            </a:r>
            <a:endParaRPr lang="en-US" sz="28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Effective Revenue Deficit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000" b="1" dirty="0" smtClean="0"/>
              <a:t>Revenue deficit = Revenue expenditure (–) Revenue receipts</a:t>
            </a:r>
          </a:p>
          <a:p>
            <a:endParaRPr lang="en-GB" sz="3000" dirty="0" smtClean="0"/>
          </a:p>
          <a:p>
            <a:r>
              <a:rPr lang="en-GB" sz="3000" b="1" u="sng" dirty="0" smtClean="0">
                <a:solidFill>
                  <a:srgbClr val="FF0000"/>
                </a:solidFill>
              </a:rPr>
              <a:t>Effective Revenue Deficit = Revenue Deficit </a:t>
            </a:r>
            <a:r>
              <a:rPr lang="en-US" sz="3000" b="1" u="sng" dirty="0" smtClean="0">
                <a:solidFill>
                  <a:srgbClr val="FF0000"/>
                </a:solidFill>
              </a:rPr>
              <a:t>(–) </a:t>
            </a:r>
            <a:r>
              <a:rPr lang="en-GB" sz="3000" b="1" u="sng" dirty="0" smtClean="0">
                <a:solidFill>
                  <a:srgbClr val="FF0000"/>
                </a:solidFill>
              </a:rPr>
              <a:t>Grants given to states for creation of capital assets</a:t>
            </a:r>
          </a:p>
          <a:p>
            <a:endParaRPr lang="en-GB" sz="3000" dirty="0" smtClean="0"/>
          </a:p>
          <a:p>
            <a:r>
              <a:rPr lang="en-GB" sz="3000" dirty="0" smtClean="0"/>
              <a:t>Effective Revenue Deficit gives a </a:t>
            </a:r>
            <a:r>
              <a:rPr lang="en-GB" sz="3000" b="1" dirty="0" smtClean="0"/>
              <a:t>real value </a:t>
            </a:r>
            <a:r>
              <a:rPr lang="en-GB" sz="3000" dirty="0" smtClean="0"/>
              <a:t>of Revenue Deficit in a year since </a:t>
            </a:r>
            <a:r>
              <a:rPr lang="en-GB" sz="3000" b="1" dirty="0" smtClean="0"/>
              <a:t>Grants given to States </a:t>
            </a:r>
            <a:r>
              <a:rPr lang="en-GB" sz="3000" dirty="0" smtClean="0"/>
              <a:t>by the centre </a:t>
            </a:r>
            <a:r>
              <a:rPr lang="en-GB" sz="3000" b="1" dirty="0" smtClean="0"/>
              <a:t>used for formation of Capital Assets are subtracted.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shot 2025-04-05 04225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285860"/>
            <a:ext cx="7054033" cy="5132701"/>
          </a:xfr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en-GB" dirty="0" smtClean="0"/>
              <a:t>FRBM Act 2003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4974"/>
          </a:xfrm>
        </p:spPr>
        <p:txBody>
          <a:bodyPr>
            <a:normAutofit fontScale="92500" lnSpcReduction="10000"/>
          </a:bodyPr>
          <a:lstStyle/>
          <a:p>
            <a:r>
              <a:rPr lang="en-GB" sz="2600" b="1" u="sng" dirty="0"/>
              <a:t>The </a:t>
            </a:r>
            <a:r>
              <a:rPr lang="en-GB" sz="2600" b="1" dirty="0">
                <a:hlinkClick r:id="rId2"/>
              </a:rPr>
              <a:t>Fiscal Responsibility and Budget Management (FRBM) Act of 2003</a:t>
            </a:r>
            <a:r>
              <a:rPr lang="en-GB" sz="2600" dirty="0"/>
              <a:t> </a:t>
            </a:r>
            <a:r>
              <a:rPr lang="en-GB" sz="2600" dirty="0" smtClean="0"/>
              <a:t>is </a:t>
            </a:r>
            <a:r>
              <a:rPr lang="en-GB" sz="2600" dirty="0"/>
              <a:t>aimed at </a:t>
            </a:r>
            <a:r>
              <a:rPr lang="en-GB" sz="2600" b="1" u="sng" dirty="0"/>
              <a:t>improving the government’s fiscal management</a:t>
            </a:r>
            <a:r>
              <a:rPr lang="en-GB" sz="2600" dirty="0"/>
              <a:t>. It sets targets for </a:t>
            </a:r>
            <a:r>
              <a:rPr lang="en-GB" sz="2600" b="1" u="sng" dirty="0"/>
              <a:t>reducing the gross fiscal deficit (GFD) and the government’s debt-to-GDP ratio</a:t>
            </a:r>
            <a:r>
              <a:rPr lang="en-GB" sz="2600" dirty="0"/>
              <a:t>, ensuring fiscal discipline, and enhancing transparency in budgeting.</a:t>
            </a:r>
          </a:p>
          <a:p>
            <a:r>
              <a:rPr lang="en-GB" sz="2600" dirty="0"/>
              <a:t> </a:t>
            </a:r>
            <a:r>
              <a:rPr lang="en-GB" sz="2600" dirty="0" smtClean="0"/>
              <a:t>The main features of this </a:t>
            </a:r>
            <a:r>
              <a:rPr lang="en-GB" sz="2600" dirty="0" smtClean="0"/>
              <a:t>act (updated time and again) </a:t>
            </a:r>
            <a:r>
              <a:rPr lang="en-GB" sz="2600" dirty="0" smtClean="0"/>
              <a:t>are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600" b="1" dirty="0" smtClean="0"/>
              <a:t>Central govt </a:t>
            </a:r>
            <a:r>
              <a:rPr lang="en-GB" sz="2600" dirty="0" smtClean="0"/>
              <a:t>should reduce </a:t>
            </a:r>
            <a:r>
              <a:rPr lang="en-GB" sz="2600" b="1" dirty="0" smtClean="0">
                <a:solidFill>
                  <a:srgbClr val="7030A0"/>
                </a:solidFill>
              </a:rPr>
              <a:t>fiscal deficit to 4.5 % of GDP by 2025 – 26</a:t>
            </a:r>
            <a:r>
              <a:rPr lang="en-GB" sz="2600" dirty="0" smtClean="0"/>
              <a:t>. </a:t>
            </a:r>
            <a:r>
              <a:rPr lang="en-GB" sz="2600" i="1" dirty="0" smtClean="0"/>
              <a:t>Currently it is </a:t>
            </a:r>
            <a:r>
              <a:rPr lang="en-GB" sz="2600" b="1" i="1" dirty="0" smtClean="0">
                <a:solidFill>
                  <a:srgbClr val="FF0000"/>
                </a:solidFill>
              </a:rPr>
              <a:t>4.8 %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600" b="1" dirty="0" smtClean="0"/>
              <a:t>State </a:t>
            </a:r>
            <a:r>
              <a:rPr lang="en-GB" sz="2600" b="1" dirty="0" err="1" smtClean="0"/>
              <a:t>govts</a:t>
            </a:r>
            <a:r>
              <a:rPr lang="en-GB" sz="2600" b="1" dirty="0"/>
              <a:t> </a:t>
            </a:r>
            <a:r>
              <a:rPr lang="en-GB" sz="2600" dirty="0" smtClean="0"/>
              <a:t>should reduce fiscal deficit to 3% + </a:t>
            </a:r>
            <a:r>
              <a:rPr lang="en-GB" sz="2600" b="1" dirty="0" smtClean="0"/>
              <a:t>extra 0.5% for power sector reforms</a:t>
            </a:r>
            <a:r>
              <a:rPr lang="en-GB" sz="2600" dirty="0" smtClean="0"/>
              <a:t> (= total </a:t>
            </a:r>
            <a:r>
              <a:rPr lang="en-GB" sz="2600" b="1" dirty="0" smtClean="0">
                <a:solidFill>
                  <a:srgbClr val="7030A0"/>
                </a:solidFill>
              </a:rPr>
              <a:t>3.5% of state GDP / GSDP)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600" b="1" dirty="0" smtClean="0"/>
              <a:t>Debt to GDP ratio </a:t>
            </a:r>
            <a:r>
              <a:rPr lang="en-GB" sz="2600" b="1" dirty="0" smtClean="0">
                <a:solidFill>
                  <a:srgbClr val="7030A0"/>
                </a:solidFill>
              </a:rPr>
              <a:t>should be 60 % </a:t>
            </a:r>
            <a:r>
              <a:rPr lang="en-GB" sz="2600" dirty="0" smtClean="0"/>
              <a:t>(40 % for centre &amp; 20 % for states). </a:t>
            </a:r>
            <a:r>
              <a:rPr lang="en-GB" sz="2600" i="1" dirty="0" smtClean="0"/>
              <a:t>Presently it is</a:t>
            </a:r>
            <a:r>
              <a:rPr lang="en-GB" sz="2600" b="1" i="1" dirty="0" smtClean="0"/>
              <a:t> </a:t>
            </a:r>
            <a:r>
              <a:rPr lang="en-GB" sz="2600" b="1" i="1" dirty="0" smtClean="0">
                <a:solidFill>
                  <a:srgbClr val="FF0000"/>
                </a:solidFill>
              </a:rPr>
              <a:t>83 </a:t>
            </a:r>
            <a:r>
              <a:rPr lang="en-GB" sz="2600" b="1" i="1" dirty="0" smtClean="0">
                <a:solidFill>
                  <a:srgbClr val="FF0000"/>
                </a:solidFill>
              </a:rPr>
              <a:t>%</a:t>
            </a:r>
            <a:r>
              <a:rPr lang="en-GB" sz="2600" b="1" i="1" dirty="0" smtClean="0"/>
              <a:t> </a:t>
            </a:r>
            <a:r>
              <a:rPr lang="en-GB" sz="2600" b="1" i="1" dirty="0" smtClean="0"/>
              <a:t>for both centre and state combined</a:t>
            </a:r>
            <a:endParaRPr lang="en-GB" sz="2600" i="1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Changes in FRBM Targets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budget announced </a:t>
            </a:r>
          </a:p>
          <a:p>
            <a:r>
              <a:rPr lang="en-GB" dirty="0" smtClean="0"/>
              <a:t>Govt </a:t>
            </a:r>
            <a:r>
              <a:rPr lang="en-GB" b="1" dirty="0" smtClean="0"/>
              <a:t>no longer need to follow a Fiscal Deficit </a:t>
            </a:r>
            <a:r>
              <a:rPr lang="en-GB" dirty="0" smtClean="0"/>
              <a:t>target (since FD depends on a particular year’s economic cycle)</a:t>
            </a:r>
          </a:p>
          <a:p>
            <a:r>
              <a:rPr lang="en-GB" dirty="0" smtClean="0"/>
              <a:t>Only Debt to GDP ratio is enough to achieve. Central Govt target has been increased to 50 +/- 1 % by 2031 </a:t>
            </a: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(currently it is 56%)</a:t>
            </a:r>
          </a:p>
          <a:p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shot 2025-04-05 04254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785926"/>
            <a:ext cx="8643966" cy="4027440"/>
          </a:xfrm>
        </p:spPr>
      </p:pic>
      <p:sp>
        <p:nvSpPr>
          <p:cNvPr id="5" name="TextBox 4"/>
          <p:cNvSpPr txBox="1"/>
          <p:nvPr/>
        </p:nvSpPr>
        <p:spPr>
          <a:xfrm>
            <a:off x="3214678" y="428604"/>
            <a:ext cx="2691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/>
              <a:t>FISCAL GLIDE</a:t>
            </a:r>
            <a:endParaRPr lang="en-US" sz="3600" b="1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00132"/>
          </a:xfrm>
        </p:spPr>
        <p:txBody>
          <a:bodyPr/>
          <a:lstStyle/>
          <a:p>
            <a:r>
              <a:rPr lang="en-US" dirty="0" smtClean="0"/>
              <a:t>FINANCING THE DEFICIT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3108" y="1214423"/>
          <a:ext cx="6858047" cy="5349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484"/>
                <a:gridCol w="2143160"/>
                <a:gridCol w="4143403"/>
              </a:tblGrid>
              <a:tr h="63925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S.</a:t>
                      </a:r>
                    </a:p>
                    <a:p>
                      <a:pPr algn="ctr"/>
                      <a:r>
                        <a:rPr lang="en-GB" dirty="0" smtClean="0"/>
                        <a:t>No.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Available Options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Problems associated with them</a:t>
                      </a:r>
                      <a:endParaRPr lang="en-US" sz="2000" dirty="0"/>
                    </a:p>
                  </a:txBody>
                  <a:tcPr/>
                </a:tc>
              </a:tr>
              <a:tr h="130895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Increasing</a:t>
                      </a:r>
                      <a:r>
                        <a:rPr lang="en-US" sz="2000" b="1" baseline="0" dirty="0" smtClean="0"/>
                        <a:t> Tax Rates</a:t>
                      </a:r>
                      <a:r>
                        <a:rPr lang="en-US" sz="2000" b="1" dirty="0" smtClean="0"/>
                        <a:t>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But Tax</a:t>
                      </a:r>
                      <a:r>
                        <a:rPr lang="en-GB" sz="2000" baseline="0" dirty="0" smtClean="0"/>
                        <a:t> rates</a:t>
                      </a:r>
                      <a:r>
                        <a:rPr lang="en-GB" sz="2000" dirty="0" smtClean="0"/>
                        <a:t> can’t be ⏫ beyond a point because it may force </a:t>
                      </a:r>
                      <a:r>
                        <a:rPr lang="en-GB" sz="2000" b="1" dirty="0" smtClean="0"/>
                        <a:t>people to evade taxes / discourage </a:t>
                      </a:r>
                      <a:r>
                        <a:rPr lang="en-GB" sz="2000" b="1" dirty="0" smtClean="0"/>
                        <a:t>them</a:t>
                      </a:r>
                      <a:r>
                        <a:rPr lang="en-GB" sz="2000" b="1" baseline="0" dirty="0" smtClean="0"/>
                        <a:t> </a:t>
                      </a:r>
                      <a:r>
                        <a:rPr lang="en-GB" sz="2000" b="1" dirty="0" smtClean="0"/>
                        <a:t>to </a:t>
                      </a:r>
                      <a:r>
                        <a:rPr lang="en-GB" sz="2000" b="1" dirty="0" smtClean="0"/>
                        <a:t>work</a:t>
                      </a:r>
                      <a:r>
                        <a:rPr lang="en-GB" sz="2000" dirty="0" smtClean="0"/>
                        <a:t>. </a:t>
                      </a:r>
                      <a:r>
                        <a:rPr lang="en-GB" sz="2000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en-GB" sz="2000" b="1" dirty="0" err="1" smtClean="0">
                          <a:solidFill>
                            <a:srgbClr val="C00000"/>
                          </a:solidFill>
                        </a:rPr>
                        <a:t>Laffer</a:t>
                      </a:r>
                      <a:r>
                        <a:rPr lang="en-GB" sz="2000" b="1" dirty="0" smtClean="0">
                          <a:solidFill>
                            <a:srgbClr val="C00000"/>
                          </a:solidFill>
                        </a:rPr>
                        <a:t> Curve</a:t>
                      </a:r>
                      <a:r>
                        <a:rPr lang="en-GB" sz="2000" dirty="0" smtClean="0">
                          <a:solidFill>
                            <a:srgbClr val="C00000"/>
                          </a:solidFill>
                        </a:rPr>
                        <a:t>)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1764055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Printing More money by RBI</a:t>
                      </a:r>
                    </a:p>
                    <a:p>
                      <a:pPr algn="ctr"/>
                      <a:r>
                        <a:rPr lang="en-US" sz="2000" b="1" dirty="0" smtClean="0"/>
                        <a:t>(</a:t>
                      </a:r>
                      <a:r>
                        <a:rPr lang="en-GB" sz="2000" b="1" dirty="0" smtClean="0"/>
                        <a:t>Also known as </a:t>
                      </a:r>
                      <a:r>
                        <a:rPr lang="en-GB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Monetisation of </a:t>
                      </a:r>
                      <a:r>
                        <a:rPr lang="en-GB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deficit</a:t>
                      </a:r>
                      <a:r>
                        <a:rPr lang="en-GB" sz="2000" b="1" dirty="0" smtClean="0"/>
                        <a:t>)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But it is restricted by </a:t>
                      </a:r>
                      <a:r>
                        <a:rPr lang="en-GB" sz="2000" b="1" dirty="0" smtClean="0">
                          <a:solidFill>
                            <a:srgbClr val="C00000"/>
                          </a:solidFill>
                        </a:rPr>
                        <a:t>FRBM Act 2003</a:t>
                      </a:r>
                      <a:r>
                        <a:rPr lang="en-GB" sz="2000" dirty="0" smtClean="0"/>
                        <a:t> because it will result in hyperinflation </a:t>
                      </a:r>
                      <a:endParaRPr lang="en-US" sz="2000" dirty="0"/>
                    </a:p>
                  </a:txBody>
                  <a:tcPr/>
                </a:tc>
              </a:tr>
              <a:tr h="1634757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Borrowing more money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Only viable option left. But if govt borrows more money today, the </a:t>
                      </a:r>
                      <a:r>
                        <a:rPr lang="en-GB" sz="2000" b="1" dirty="0" smtClean="0"/>
                        <a:t>future generations will have to bear high tax burden </a:t>
                      </a:r>
                      <a:r>
                        <a:rPr lang="en-GB" sz="2000" b="1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en-GB" sz="2000" b="1" dirty="0" err="1" smtClean="0">
                          <a:solidFill>
                            <a:srgbClr val="C00000"/>
                          </a:solidFill>
                        </a:rPr>
                        <a:t>Ricardian</a:t>
                      </a:r>
                      <a:r>
                        <a:rPr lang="en-GB" sz="2000" b="1" dirty="0" smtClean="0">
                          <a:solidFill>
                            <a:srgbClr val="C00000"/>
                          </a:solidFill>
                        </a:rPr>
                        <a:t> equivalence)</a:t>
                      </a:r>
                      <a:r>
                        <a:rPr lang="en-GB" sz="20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2000" baseline="0" dirty="0" smtClean="0"/>
                        <a:t>&amp;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b="1" dirty="0" smtClean="0">
                          <a:solidFill>
                            <a:srgbClr val="C00000"/>
                          </a:solidFill>
                        </a:rPr>
                        <a:t>Crowding out effect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download (65).jpg"/>
          <p:cNvPicPr>
            <a:picLocks noChangeAspect="1"/>
          </p:cNvPicPr>
          <p:nvPr/>
        </p:nvPicPr>
        <p:blipFill>
          <a:blip r:embed="rId2"/>
          <a:srcRect l="12500"/>
          <a:stretch>
            <a:fillRect/>
          </a:stretch>
        </p:blipFill>
        <p:spPr>
          <a:xfrm>
            <a:off x="285720" y="5072074"/>
            <a:ext cx="1833568" cy="1537336"/>
          </a:xfrm>
          <a:prstGeom prst="rect">
            <a:avLst/>
          </a:prstGeom>
        </p:spPr>
      </p:pic>
      <p:pic>
        <p:nvPicPr>
          <p:cNvPr id="6" name="Picture 5" descr="download (64).jpg"/>
          <p:cNvPicPr>
            <a:picLocks noChangeAspect="1"/>
          </p:cNvPicPr>
          <p:nvPr/>
        </p:nvPicPr>
        <p:blipFill>
          <a:blip r:embed="rId3"/>
          <a:srcRect t="7023" b="8707"/>
          <a:stretch>
            <a:fillRect/>
          </a:stretch>
        </p:blipFill>
        <p:spPr>
          <a:xfrm>
            <a:off x="357158" y="3286124"/>
            <a:ext cx="1785950" cy="1714512"/>
          </a:xfrm>
          <a:prstGeom prst="rect">
            <a:avLst/>
          </a:prstGeom>
        </p:spPr>
      </p:pic>
      <p:pic>
        <p:nvPicPr>
          <p:cNvPr id="7" name="Picture 6" descr="download (63).jpg"/>
          <p:cNvPicPr>
            <a:picLocks noChangeAspect="1"/>
          </p:cNvPicPr>
          <p:nvPr/>
        </p:nvPicPr>
        <p:blipFill>
          <a:blip r:embed="rId4"/>
          <a:srcRect l="10387" r="10387"/>
          <a:stretch>
            <a:fillRect/>
          </a:stretch>
        </p:blipFill>
        <p:spPr>
          <a:xfrm>
            <a:off x="357158" y="1643050"/>
            <a:ext cx="1785950" cy="1563054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 smtClean="0"/>
              <a:t>Features of Govt Debt / Public Debt in India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Majority of Govt Debt in India is </a:t>
            </a:r>
            <a:r>
              <a:rPr lang="en-GB" sz="2400" b="1" dirty="0" smtClean="0"/>
              <a:t>Internal </a:t>
            </a:r>
            <a:r>
              <a:rPr lang="en-GB" sz="2400" dirty="0" smtClean="0"/>
              <a:t>(Only 5-6 % Debt is External), </a:t>
            </a:r>
            <a:r>
              <a:rPr lang="en-GB" sz="2400" b="1" dirty="0" smtClean="0"/>
              <a:t>Rupee denominated </a:t>
            </a:r>
            <a:r>
              <a:rPr lang="en-GB" sz="2400" dirty="0" smtClean="0"/>
              <a:t>with </a:t>
            </a:r>
            <a:r>
              <a:rPr lang="en-GB" sz="2400" b="1" dirty="0" smtClean="0"/>
              <a:t>Fixed interest rate </a:t>
            </a:r>
            <a:r>
              <a:rPr lang="en-GB" sz="2400" dirty="0" smtClean="0"/>
              <a:t>&amp; </a:t>
            </a:r>
            <a:r>
              <a:rPr lang="en-GB" sz="2400" b="1" dirty="0" smtClean="0"/>
              <a:t>Long term</a:t>
            </a:r>
          </a:p>
          <a:p>
            <a:r>
              <a:rPr lang="en-GB" sz="2400" dirty="0" smtClean="0"/>
              <a:t>Majority of Govt’s internal debt is </a:t>
            </a:r>
            <a:r>
              <a:rPr lang="en-GB" sz="2400" b="1" dirty="0" smtClean="0"/>
              <a:t>marketable debt (</a:t>
            </a:r>
            <a:r>
              <a:rPr lang="en-GB" sz="2400" dirty="0" smtClean="0"/>
              <a:t>Govt's dated securities (G-Sec</a:t>
            </a:r>
            <a:r>
              <a:rPr lang="en-GB" sz="2400" dirty="0" smtClean="0"/>
              <a:t>) </a:t>
            </a:r>
            <a:r>
              <a:rPr lang="en-GB" sz="2400" dirty="0" smtClean="0"/>
              <a:t>issued through auctions. Investor </a:t>
            </a:r>
            <a:r>
              <a:rPr lang="en-GB" sz="2400" b="1" dirty="0" smtClean="0"/>
              <a:t>can easily resell it in secondary market</a:t>
            </a:r>
            <a:r>
              <a:rPr lang="en-GB" sz="2400" dirty="0" smtClean="0"/>
              <a:t>)</a:t>
            </a:r>
          </a:p>
          <a:p>
            <a:r>
              <a:rPr lang="en-GB" sz="2400" dirty="0" smtClean="0"/>
              <a:t>Moreover, public debt for India has declined since </a:t>
            </a:r>
            <a:r>
              <a:rPr lang="en-GB" sz="2400" dirty="0" smtClean="0"/>
              <a:t>2003</a:t>
            </a:r>
            <a:endParaRPr lang="en-GB" sz="2400" dirty="0" smtClean="0"/>
          </a:p>
          <a:p>
            <a:r>
              <a:rPr lang="en-GB" sz="2400" dirty="0" smtClean="0"/>
              <a:t>India's </a:t>
            </a:r>
            <a:r>
              <a:rPr lang="en-GB" sz="2400" b="1" dirty="0" smtClean="0"/>
              <a:t>"debt to GDP" ratio is lowest </a:t>
            </a:r>
            <a:r>
              <a:rPr lang="en-GB" sz="2400" dirty="0" smtClean="0"/>
              <a:t>among following group of countries: 1) G20 2) OECD 3) BRICS</a:t>
            </a:r>
            <a:endParaRPr lang="en-US" sz="2400" b="1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xels-george-dolgikh-551816-20721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282800"/>
      </a:dk1>
      <a:lt1>
        <a:srgbClr val="FFFF99"/>
      </a:lt1>
      <a:dk2>
        <a:srgbClr val="FFFF99"/>
      </a:dk2>
      <a:lt2>
        <a:srgbClr val="FFFF99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1938</Words>
  <Application>Microsoft Office PowerPoint</Application>
  <PresentationFormat>On-screen Show (4:3)</PresentationFormat>
  <Paragraphs>313</Paragraphs>
  <Slides>62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Office Theme</vt:lpstr>
      <vt:lpstr>BUDGET 2025 – 26 ANALYSIS</vt:lpstr>
      <vt:lpstr>This year budget aims to achieve...</vt:lpstr>
      <vt:lpstr>To REVIVE ECONOMY</vt:lpstr>
      <vt:lpstr>BUDGET</vt:lpstr>
      <vt:lpstr>BUDGET</vt:lpstr>
      <vt:lpstr>BUDGET</vt:lpstr>
      <vt:lpstr>6 Stages of Budget Presentation</vt:lpstr>
      <vt:lpstr>6 Stages of Budget Presentation</vt:lpstr>
      <vt:lpstr>Vote on Account Vs Interim Budget</vt:lpstr>
      <vt:lpstr>  Components of Budget</vt:lpstr>
      <vt:lpstr>BUDGET 2025 – 26 Proposals</vt:lpstr>
      <vt:lpstr>Guiding Spirit : Inclusivity</vt:lpstr>
      <vt:lpstr>1st Engine of Development - AGRICULTURE</vt:lpstr>
      <vt:lpstr>Makhana Board in Bihar</vt:lpstr>
      <vt:lpstr>AGRICULTURE</vt:lpstr>
      <vt:lpstr>Aatmanirbharta in Pulses</vt:lpstr>
      <vt:lpstr>2nd Engine of Development - MSME</vt:lpstr>
      <vt:lpstr>MSME – Micro, Small &amp; Medium Enterprises</vt:lpstr>
      <vt:lpstr>MSME</vt:lpstr>
      <vt:lpstr>MSME</vt:lpstr>
      <vt:lpstr>3rd Engine of Development - INVESTMENT</vt:lpstr>
      <vt:lpstr>Investment in PEOPLE</vt:lpstr>
      <vt:lpstr>Saksham Anganwadi &amp; Poshan 2.0</vt:lpstr>
      <vt:lpstr>Investment in PEOPLE</vt:lpstr>
      <vt:lpstr>Investment in ECONOMY</vt:lpstr>
      <vt:lpstr>Investment in ECONOMY</vt:lpstr>
      <vt:lpstr>Investment in ECONOMY</vt:lpstr>
      <vt:lpstr>Investment in INNOVATION</vt:lpstr>
      <vt:lpstr>4thEngine of Development - EXPORTS</vt:lpstr>
      <vt:lpstr>FUEL : REFORMS</vt:lpstr>
      <vt:lpstr>Financial Sector Reforms</vt:lpstr>
      <vt:lpstr>Credit Information Companies (CIC) Vs  Credit Rating Agencies (CRA) </vt:lpstr>
      <vt:lpstr>Regulatory Reforms</vt:lpstr>
      <vt:lpstr>Tax Reforms</vt:lpstr>
      <vt:lpstr>Income Tax Reforms</vt:lpstr>
      <vt:lpstr>Slide 36</vt:lpstr>
      <vt:lpstr>Slide 37</vt:lpstr>
      <vt:lpstr>Customs duty reforms</vt:lpstr>
      <vt:lpstr>Customs duty reforms</vt:lpstr>
      <vt:lpstr>Cess &amp; Surcharge</vt:lpstr>
      <vt:lpstr>TCS (Tax Collected @ Source)</vt:lpstr>
      <vt:lpstr>TDS (Tax Deducted @ Source)</vt:lpstr>
      <vt:lpstr>  Components of Budget</vt:lpstr>
      <vt:lpstr>Revenue Receipts</vt:lpstr>
      <vt:lpstr>Revenue Expenditure  (Expenditure other than that for creating Assets)</vt:lpstr>
      <vt:lpstr>Capital Receipt  (⏫ liability / ⏬ Assets for the Govt)</vt:lpstr>
      <vt:lpstr>Capital Expenditure (Capex) – For creating Assets    (⏬ liability / ⏫ Assets for the Govt)</vt:lpstr>
      <vt:lpstr>Slide 48</vt:lpstr>
      <vt:lpstr>Slide 49</vt:lpstr>
      <vt:lpstr>Tax collection in BE for FY25-26</vt:lpstr>
      <vt:lpstr>Ministry-wise Highest Allocation in Budget 2025 - 26</vt:lpstr>
      <vt:lpstr>TYPES OF DEFICITS</vt:lpstr>
      <vt:lpstr>Fiscal Deficit</vt:lpstr>
      <vt:lpstr>Primary Deficit</vt:lpstr>
      <vt:lpstr>Effective Revenue Deficit</vt:lpstr>
      <vt:lpstr>Slide 56</vt:lpstr>
      <vt:lpstr>FRBM Act 2003</vt:lpstr>
      <vt:lpstr>Changes in FRBM Targets</vt:lpstr>
      <vt:lpstr>Slide 59</vt:lpstr>
      <vt:lpstr>FINANCING THE DEFICIT</vt:lpstr>
      <vt:lpstr>Features of Govt Debt / Public Debt in India</vt:lpstr>
      <vt:lpstr>Slide 62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2025 – 26 ANALYSIS</dc:title>
  <dc:creator>VeNoM</dc:creator>
  <cp:lastModifiedBy>VeNoM</cp:lastModifiedBy>
  <cp:revision>25</cp:revision>
  <dcterms:created xsi:type="dcterms:W3CDTF">2025-04-04T18:17:13Z</dcterms:created>
  <dcterms:modified xsi:type="dcterms:W3CDTF">2025-04-04T23:12:33Z</dcterms:modified>
</cp:coreProperties>
</file>